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82" r:id="rId6"/>
    <p:sldId id="274" r:id="rId7"/>
    <p:sldId id="279" r:id="rId8"/>
    <p:sldId id="260" r:id="rId9"/>
    <p:sldId id="283" r:id="rId10"/>
    <p:sldId id="263" r:id="rId11"/>
    <p:sldId id="267" r:id="rId12"/>
    <p:sldId id="305" r:id="rId13"/>
    <p:sldId id="316" r:id="rId14"/>
    <p:sldId id="285" r:id="rId15"/>
    <p:sldId id="317" r:id="rId16"/>
    <p:sldId id="288" r:id="rId17"/>
    <p:sldId id="318" r:id="rId18"/>
    <p:sldId id="289" r:id="rId19"/>
    <p:sldId id="320" r:id="rId20"/>
    <p:sldId id="290" r:id="rId21"/>
    <p:sldId id="322" r:id="rId22"/>
    <p:sldId id="291" r:id="rId23"/>
    <p:sldId id="295" r:id="rId24"/>
    <p:sldId id="297" r:id="rId25"/>
    <p:sldId id="298" r:id="rId26"/>
    <p:sldId id="323" r:id="rId27"/>
    <p:sldId id="296" r:id="rId28"/>
    <p:sldId id="300" r:id="rId29"/>
    <p:sldId id="301" r:id="rId30"/>
    <p:sldId id="302" r:id="rId31"/>
    <p:sldId id="303" r:id="rId32"/>
    <p:sldId id="309" r:id="rId33"/>
    <p:sldId id="324" r:id="rId34"/>
    <p:sldId id="292" r:id="rId35"/>
    <p:sldId id="304" r:id="rId36"/>
    <p:sldId id="310" r:id="rId37"/>
    <p:sldId id="325" r:id="rId38"/>
    <p:sldId id="294" r:id="rId39"/>
    <p:sldId id="286" r:id="rId40"/>
    <p:sldId id="287" r:id="rId41"/>
    <p:sldId id="308" r:id="rId42"/>
    <p:sldId id="269" r:id="rId43"/>
    <p:sldId id="270" r:id="rId44"/>
    <p:sldId id="271" r:id="rId45"/>
    <p:sldId id="315" r:id="rId46"/>
    <p:sldId id="311" r:id="rId47"/>
    <p:sldId id="312" r:id="rId48"/>
    <p:sldId id="313" r:id="rId49"/>
    <p:sldId id="314" r:id="rId5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660"/>
  </p:normalViewPr>
  <p:slideViewPr>
    <p:cSldViewPr>
      <p:cViewPr varScale="1">
        <p:scale>
          <a:sx n="68" d="100"/>
          <a:sy n="68" d="100"/>
        </p:scale>
        <p:origin x="4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2FD5A-5E57-4EB2-A8D3-3941E9FE0D5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4F1C38C-B2F7-4C60-867F-31966E6DF596}">
      <dgm:prSet phldrT="[Texto]"/>
      <dgm:spPr/>
      <dgm:t>
        <a:bodyPr/>
        <a:lstStyle/>
        <a:p>
          <a:r>
            <a:rPr lang="es-ES" dirty="0" smtClean="0"/>
            <a:t>NIVELES DE ANÁLISIS</a:t>
          </a:r>
          <a:endParaRPr lang="es-ES" dirty="0"/>
        </a:p>
      </dgm:t>
    </dgm:pt>
    <dgm:pt modelId="{FF2E42E2-81CC-4099-84DE-E1BB62DB0A58}" type="parTrans" cxnId="{1A8DAFD7-735C-4E40-94CA-54C517E857F3}">
      <dgm:prSet/>
      <dgm:spPr/>
      <dgm:t>
        <a:bodyPr/>
        <a:lstStyle/>
        <a:p>
          <a:endParaRPr lang="es-ES"/>
        </a:p>
      </dgm:t>
    </dgm:pt>
    <dgm:pt modelId="{C4394FCA-A22E-45F1-900C-31263FD3B8EF}" type="sibTrans" cxnId="{1A8DAFD7-735C-4E40-94CA-54C517E857F3}">
      <dgm:prSet/>
      <dgm:spPr/>
      <dgm:t>
        <a:bodyPr/>
        <a:lstStyle/>
        <a:p>
          <a:endParaRPr lang="es-ES"/>
        </a:p>
      </dgm:t>
    </dgm:pt>
    <dgm:pt modelId="{E9A5B893-E3E4-46C4-99DB-4E37B5CC4159}">
      <dgm:prSet phldrT="[Texto]"/>
      <dgm:spPr/>
      <dgm:t>
        <a:bodyPr/>
        <a:lstStyle/>
        <a:p>
          <a:r>
            <a:rPr lang="es-ES" dirty="0" smtClean="0"/>
            <a:t>DESCRIPCIÓN DEL PROBLEMA</a:t>
          </a:r>
          <a:endParaRPr lang="es-ES" dirty="0"/>
        </a:p>
      </dgm:t>
    </dgm:pt>
    <dgm:pt modelId="{2E27A8DF-7C54-4CA2-81A5-83EE7BA0D1AC}" type="parTrans" cxnId="{4366CFAB-ABAA-4901-8773-E515917EE3AF}">
      <dgm:prSet/>
      <dgm:spPr/>
      <dgm:t>
        <a:bodyPr/>
        <a:lstStyle/>
        <a:p>
          <a:endParaRPr lang="es-ES"/>
        </a:p>
      </dgm:t>
    </dgm:pt>
    <dgm:pt modelId="{B3DA1E17-24C6-4F17-850B-916B003DB2A4}" type="sibTrans" cxnId="{4366CFAB-ABAA-4901-8773-E515917EE3AF}">
      <dgm:prSet/>
      <dgm:spPr/>
      <dgm:t>
        <a:bodyPr/>
        <a:lstStyle/>
        <a:p>
          <a:endParaRPr lang="es-ES"/>
        </a:p>
      </dgm:t>
    </dgm:pt>
    <dgm:pt modelId="{8DC75D2A-FA88-483E-989E-AB2F4474A808}">
      <dgm:prSet phldrT="[Texto]"/>
      <dgm:spPr/>
      <dgm:t>
        <a:bodyPr/>
        <a:lstStyle/>
        <a:p>
          <a:r>
            <a:rPr lang="es-ES" dirty="0" smtClean="0"/>
            <a:t>HISTORIA DEL PROBLEMA</a:t>
          </a:r>
          <a:endParaRPr lang="es-ES" dirty="0"/>
        </a:p>
      </dgm:t>
    </dgm:pt>
    <dgm:pt modelId="{4193F46F-AA51-4DAA-B300-1D230758CA07}" type="parTrans" cxnId="{6ADAA2EE-63AB-4AE3-AD21-6C73FEFBF851}">
      <dgm:prSet/>
      <dgm:spPr/>
      <dgm:t>
        <a:bodyPr/>
        <a:lstStyle/>
        <a:p>
          <a:endParaRPr lang="es-ES"/>
        </a:p>
      </dgm:t>
    </dgm:pt>
    <dgm:pt modelId="{C1697CA2-7CD0-4E50-8E60-364A1ADA66F4}" type="sibTrans" cxnId="{6ADAA2EE-63AB-4AE3-AD21-6C73FEFBF851}">
      <dgm:prSet/>
      <dgm:spPr/>
      <dgm:t>
        <a:bodyPr/>
        <a:lstStyle/>
        <a:p>
          <a:endParaRPr lang="es-ES"/>
        </a:p>
      </dgm:t>
    </dgm:pt>
    <dgm:pt modelId="{6C7366D1-6E5E-4D5E-8439-481AB2B9E25B}">
      <dgm:prSet phldrT="[Texto]"/>
      <dgm:spPr/>
      <dgm:t>
        <a:bodyPr/>
        <a:lstStyle/>
        <a:p>
          <a:r>
            <a:rPr lang="es-ES" dirty="0" smtClean="0"/>
            <a:t>ANÁLISIS ECOLÓGICO</a:t>
          </a:r>
          <a:endParaRPr lang="es-ES" dirty="0"/>
        </a:p>
      </dgm:t>
    </dgm:pt>
    <dgm:pt modelId="{06E342D8-AE1B-4CB3-962B-FAF580F54CBA}" type="parTrans" cxnId="{66493262-934F-4620-99C4-1D43F7B962A1}">
      <dgm:prSet/>
      <dgm:spPr/>
      <dgm:t>
        <a:bodyPr/>
        <a:lstStyle/>
        <a:p>
          <a:endParaRPr lang="es-ES"/>
        </a:p>
      </dgm:t>
    </dgm:pt>
    <dgm:pt modelId="{8FB17E1E-33A1-43F8-9255-2D5B91E1F147}" type="sibTrans" cxnId="{66493262-934F-4620-99C4-1D43F7B962A1}">
      <dgm:prSet/>
      <dgm:spPr/>
      <dgm:t>
        <a:bodyPr/>
        <a:lstStyle/>
        <a:p>
          <a:endParaRPr lang="es-ES"/>
        </a:p>
      </dgm:t>
    </dgm:pt>
    <dgm:pt modelId="{193D362C-0384-4CA3-8C0A-1686EAE63097}">
      <dgm:prSet phldrT="[Texto]"/>
      <dgm:spPr/>
      <dgm:t>
        <a:bodyPr/>
        <a:lstStyle/>
        <a:p>
          <a:r>
            <a:rPr lang="es-ES" dirty="0" smtClean="0"/>
            <a:t>ANÁLISIS DE LOS ANTECEDENTES</a:t>
          </a:r>
          <a:endParaRPr lang="es-ES" dirty="0"/>
        </a:p>
      </dgm:t>
    </dgm:pt>
    <dgm:pt modelId="{6B7012A3-C274-4AE4-80DF-8A5CC733843F}" type="parTrans" cxnId="{9DDC2FBF-AF85-4DA9-B1EF-5FD0DACADD81}">
      <dgm:prSet/>
      <dgm:spPr/>
      <dgm:t>
        <a:bodyPr/>
        <a:lstStyle/>
        <a:p>
          <a:endParaRPr lang="es-ES"/>
        </a:p>
      </dgm:t>
    </dgm:pt>
    <dgm:pt modelId="{7EAAB9D3-5CEE-42E6-AD27-A7FF25DFEBF6}" type="sibTrans" cxnId="{9DDC2FBF-AF85-4DA9-B1EF-5FD0DACADD81}">
      <dgm:prSet/>
      <dgm:spPr/>
      <dgm:t>
        <a:bodyPr/>
        <a:lstStyle/>
        <a:p>
          <a:endParaRPr lang="es-ES"/>
        </a:p>
      </dgm:t>
    </dgm:pt>
    <dgm:pt modelId="{277A8487-EAF0-4248-BE07-C056029C0427}">
      <dgm:prSet phldrT="[Texto]"/>
      <dgm:spPr/>
      <dgm:t>
        <a:bodyPr/>
        <a:lstStyle/>
        <a:p>
          <a:r>
            <a:rPr lang="es-ES" dirty="0" smtClean="0"/>
            <a:t>ANÁLISIS DE LOS CONSECUENTES</a:t>
          </a:r>
          <a:endParaRPr lang="es-ES" dirty="0"/>
        </a:p>
      </dgm:t>
    </dgm:pt>
    <dgm:pt modelId="{72588479-BB5F-4718-880D-26F79754F0F1}" type="parTrans" cxnId="{E62E971D-C545-469B-9B0A-CF98E6F4F141}">
      <dgm:prSet/>
      <dgm:spPr/>
      <dgm:t>
        <a:bodyPr/>
        <a:lstStyle/>
        <a:p>
          <a:endParaRPr lang="es-ES"/>
        </a:p>
      </dgm:t>
    </dgm:pt>
    <dgm:pt modelId="{39BE6311-BF4A-4B9E-8806-78DF979A6252}" type="sibTrans" cxnId="{E62E971D-C545-469B-9B0A-CF98E6F4F141}">
      <dgm:prSet/>
      <dgm:spPr/>
      <dgm:t>
        <a:bodyPr/>
        <a:lstStyle/>
        <a:p>
          <a:endParaRPr lang="es-ES"/>
        </a:p>
      </dgm:t>
    </dgm:pt>
    <dgm:pt modelId="{A6B451BD-BC03-4FFD-AA99-E6A1D0376EAC}">
      <dgm:prSet phldrT="[Texto]"/>
      <dgm:spPr/>
      <dgm:t>
        <a:bodyPr/>
        <a:lstStyle/>
        <a:p>
          <a:r>
            <a:rPr lang="es-ES" dirty="0" smtClean="0"/>
            <a:t>ANÁLISIS DEL SIGNIFICADO (HIPÓTESIS)</a:t>
          </a:r>
          <a:endParaRPr lang="es-ES" dirty="0"/>
        </a:p>
      </dgm:t>
    </dgm:pt>
    <dgm:pt modelId="{A582D433-48B5-4C52-9C2A-30B80384D86A}" type="parTrans" cxnId="{8CA7D521-C113-40AA-BFD2-A755B362948B}">
      <dgm:prSet/>
      <dgm:spPr/>
      <dgm:t>
        <a:bodyPr/>
        <a:lstStyle/>
        <a:p>
          <a:endParaRPr lang="es-ES"/>
        </a:p>
      </dgm:t>
    </dgm:pt>
    <dgm:pt modelId="{3D04BD9F-F8B2-451B-8042-5DE7AE369798}" type="sibTrans" cxnId="{8CA7D521-C113-40AA-BFD2-A755B362948B}">
      <dgm:prSet/>
      <dgm:spPr/>
      <dgm:t>
        <a:bodyPr/>
        <a:lstStyle/>
        <a:p>
          <a:endParaRPr lang="es-ES"/>
        </a:p>
      </dgm:t>
    </dgm:pt>
    <dgm:pt modelId="{5E8B5513-B71E-484F-AFAA-5A6CB7AB642F}" type="pres">
      <dgm:prSet presAssocID="{BEB2FD5A-5E57-4EB2-A8D3-3941E9FE0D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3C0F586A-395B-4633-BB8B-495C482F67C0}" type="pres">
      <dgm:prSet presAssocID="{F4F1C38C-B2F7-4C60-867F-31966E6DF596}" presName="centerShape" presStyleLbl="node0" presStyleIdx="0" presStyleCnt="1"/>
      <dgm:spPr/>
      <dgm:t>
        <a:bodyPr/>
        <a:lstStyle/>
        <a:p>
          <a:endParaRPr lang="es-ES"/>
        </a:p>
      </dgm:t>
    </dgm:pt>
    <dgm:pt modelId="{C402B0EF-EFF1-41C5-93D4-2909E528FE5D}" type="pres">
      <dgm:prSet presAssocID="{2E27A8DF-7C54-4CA2-81A5-83EE7BA0D1AC}" presName="parTrans" presStyleLbl="sibTrans2D1" presStyleIdx="0" presStyleCnt="6"/>
      <dgm:spPr/>
      <dgm:t>
        <a:bodyPr/>
        <a:lstStyle/>
        <a:p>
          <a:endParaRPr lang="es-PE"/>
        </a:p>
      </dgm:t>
    </dgm:pt>
    <dgm:pt modelId="{8EBC2952-5645-44B6-94FE-7748B8E87723}" type="pres">
      <dgm:prSet presAssocID="{2E27A8DF-7C54-4CA2-81A5-83EE7BA0D1AC}" presName="connectorText" presStyleLbl="sibTrans2D1" presStyleIdx="0" presStyleCnt="6"/>
      <dgm:spPr/>
      <dgm:t>
        <a:bodyPr/>
        <a:lstStyle/>
        <a:p>
          <a:endParaRPr lang="es-PE"/>
        </a:p>
      </dgm:t>
    </dgm:pt>
    <dgm:pt modelId="{91A4D551-2DB0-4B3D-9022-005F72970FC2}" type="pres">
      <dgm:prSet presAssocID="{E9A5B893-E3E4-46C4-99DB-4E37B5CC415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C4AE1C-5E26-4BC6-BDC5-B367D7F58667}" type="pres">
      <dgm:prSet presAssocID="{4193F46F-AA51-4DAA-B300-1D230758CA07}" presName="parTrans" presStyleLbl="sibTrans2D1" presStyleIdx="1" presStyleCnt="6"/>
      <dgm:spPr/>
      <dgm:t>
        <a:bodyPr/>
        <a:lstStyle/>
        <a:p>
          <a:endParaRPr lang="es-PE"/>
        </a:p>
      </dgm:t>
    </dgm:pt>
    <dgm:pt modelId="{F41F1DFF-2DA2-4857-9D12-18B6C04CE8FA}" type="pres">
      <dgm:prSet presAssocID="{4193F46F-AA51-4DAA-B300-1D230758CA07}" presName="connectorText" presStyleLbl="sibTrans2D1" presStyleIdx="1" presStyleCnt="6"/>
      <dgm:spPr/>
      <dgm:t>
        <a:bodyPr/>
        <a:lstStyle/>
        <a:p>
          <a:endParaRPr lang="es-PE"/>
        </a:p>
      </dgm:t>
    </dgm:pt>
    <dgm:pt modelId="{12F9AEEC-17C0-46B7-90CB-B451AF75E1FC}" type="pres">
      <dgm:prSet presAssocID="{8DC75D2A-FA88-483E-989E-AB2F4474A80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C376E5-2FE8-4DC8-9128-E4DB111DF3A0}" type="pres">
      <dgm:prSet presAssocID="{06E342D8-AE1B-4CB3-962B-FAF580F54CBA}" presName="parTrans" presStyleLbl="sibTrans2D1" presStyleIdx="2" presStyleCnt="6"/>
      <dgm:spPr/>
      <dgm:t>
        <a:bodyPr/>
        <a:lstStyle/>
        <a:p>
          <a:endParaRPr lang="es-PE"/>
        </a:p>
      </dgm:t>
    </dgm:pt>
    <dgm:pt modelId="{CDD0F29A-B4EF-480F-93A8-940B7DA8829D}" type="pres">
      <dgm:prSet presAssocID="{06E342D8-AE1B-4CB3-962B-FAF580F54CBA}" presName="connectorText" presStyleLbl="sibTrans2D1" presStyleIdx="2" presStyleCnt="6"/>
      <dgm:spPr/>
      <dgm:t>
        <a:bodyPr/>
        <a:lstStyle/>
        <a:p>
          <a:endParaRPr lang="es-PE"/>
        </a:p>
      </dgm:t>
    </dgm:pt>
    <dgm:pt modelId="{CEB0C5CB-3CEE-4A07-ABA1-E921C1910FDE}" type="pres">
      <dgm:prSet presAssocID="{6C7366D1-6E5E-4D5E-8439-481AB2B9E25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975565E-B1A2-45DF-B537-FEC5900CEE8B}" type="pres">
      <dgm:prSet presAssocID="{6B7012A3-C274-4AE4-80DF-8A5CC733843F}" presName="parTrans" presStyleLbl="sibTrans2D1" presStyleIdx="3" presStyleCnt="6"/>
      <dgm:spPr/>
      <dgm:t>
        <a:bodyPr/>
        <a:lstStyle/>
        <a:p>
          <a:endParaRPr lang="es-PE"/>
        </a:p>
      </dgm:t>
    </dgm:pt>
    <dgm:pt modelId="{585BAF4D-14AF-497C-BCA6-F1A1DE121CF5}" type="pres">
      <dgm:prSet presAssocID="{6B7012A3-C274-4AE4-80DF-8A5CC733843F}" presName="connectorText" presStyleLbl="sibTrans2D1" presStyleIdx="3" presStyleCnt="6"/>
      <dgm:spPr/>
      <dgm:t>
        <a:bodyPr/>
        <a:lstStyle/>
        <a:p>
          <a:endParaRPr lang="es-PE"/>
        </a:p>
      </dgm:t>
    </dgm:pt>
    <dgm:pt modelId="{3158F7F0-0E81-46AD-AA2D-CF359557278D}" type="pres">
      <dgm:prSet presAssocID="{193D362C-0384-4CA3-8C0A-1686EAE6309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03E16BD-999A-4612-8728-B2B0E9E2972C}" type="pres">
      <dgm:prSet presAssocID="{72588479-BB5F-4718-880D-26F79754F0F1}" presName="parTrans" presStyleLbl="sibTrans2D1" presStyleIdx="4" presStyleCnt="6"/>
      <dgm:spPr/>
      <dgm:t>
        <a:bodyPr/>
        <a:lstStyle/>
        <a:p>
          <a:endParaRPr lang="es-PE"/>
        </a:p>
      </dgm:t>
    </dgm:pt>
    <dgm:pt modelId="{EDFB9520-8E3C-44BC-9C09-8177DC26F271}" type="pres">
      <dgm:prSet presAssocID="{72588479-BB5F-4718-880D-26F79754F0F1}" presName="connectorText" presStyleLbl="sibTrans2D1" presStyleIdx="4" presStyleCnt="6"/>
      <dgm:spPr/>
      <dgm:t>
        <a:bodyPr/>
        <a:lstStyle/>
        <a:p>
          <a:endParaRPr lang="es-PE"/>
        </a:p>
      </dgm:t>
    </dgm:pt>
    <dgm:pt modelId="{1D308894-16BA-4D1E-9994-26589A29FFF5}" type="pres">
      <dgm:prSet presAssocID="{277A8487-EAF0-4248-BE07-C056029C042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B000CA-BE80-4150-B2B9-9D1B2DA5B7D0}" type="pres">
      <dgm:prSet presAssocID="{A582D433-48B5-4C52-9C2A-30B80384D86A}" presName="parTrans" presStyleLbl="sibTrans2D1" presStyleIdx="5" presStyleCnt="6"/>
      <dgm:spPr/>
      <dgm:t>
        <a:bodyPr/>
        <a:lstStyle/>
        <a:p>
          <a:endParaRPr lang="es-PE"/>
        </a:p>
      </dgm:t>
    </dgm:pt>
    <dgm:pt modelId="{A8B33DC9-93B7-41CF-A5E7-9FE00E34779D}" type="pres">
      <dgm:prSet presAssocID="{A582D433-48B5-4C52-9C2A-30B80384D86A}" presName="connectorText" presStyleLbl="sibTrans2D1" presStyleIdx="5" presStyleCnt="6"/>
      <dgm:spPr/>
      <dgm:t>
        <a:bodyPr/>
        <a:lstStyle/>
        <a:p>
          <a:endParaRPr lang="es-PE"/>
        </a:p>
      </dgm:t>
    </dgm:pt>
    <dgm:pt modelId="{616D9ECE-1C59-407D-99B0-A683374F783A}" type="pres">
      <dgm:prSet presAssocID="{A6B451BD-BC03-4FFD-AA99-E6A1D0376EA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58D7634-69C2-423D-B512-54FEBEF03033}" type="presOf" srcId="{8DC75D2A-FA88-483E-989E-AB2F4474A808}" destId="{12F9AEEC-17C0-46B7-90CB-B451AF75E1FC}" srcOrd="0" destOrd="0" presId="urn:microsoft.com/office/officeart/2005/8/layout/radial5"/>
    <dgm:cxn modelId="{A9546135-456A-4900-A5A9-642389F10F99}" type="presOf" srcId="{72588479-BB5F-4718-880D-26F79754F0F1}" destId="{EDFB9520-8E3C-44BC-9C09-8177DC26F271}" srcOrd="1" destOrd="0" presId="urn:microsoft.com/office/officeart/2005/8/layout/radial5"/>
    <dgm:cxn modelId="{49180C00-FD90-4388-969B-E9EC5278CE05}" type="presOf" srcId="{6B7012A3-C274-4AE4-80DF-8A5CC733843F}" destId="{9975565E-B1A2-45DF-B537-FEC5900CEE8B}" srcOrd="0" destOrd="0" presId="urn:microsoft.com/office/officeart/2005/8/layout/radial5"/>
    <dgm:cxn modelId="{8B741F71-A921-4F87-A84A-ADAA985D4391}" type="presOf" srcId="{4193F46F-AA51-4DAA-B300-1D230758CA07}" destId="{F41F1DFF-2DA2-4857-9D12-18B6C04CE8FA}" srcOrd="1" destOrd="0" presId="urn:microsoft.com/office/officeart/2005/8/layout/radial5"/>
    <dgm:cxn modelId="{1A8DAFD7-735C-4E40-94CA-54C517E857F3}" srcId="{BEB2FD5A-5E57-4EB2-A8D3-3941E9FE0D50}" destId="{F4F1C38C-B2F7-4C60-867F-31966E6DF596}" srcOrd="0" destOrd="0" parTransId="{FF2E42E2-81CC-4099-84DE-E1BB62DB0A58}" sibTransId="{C4394FCA-A22E-45F1-900C-31263FD3B8EF}"/>
    <dgm:cxn modelId="{E62E971D-C545-469B-9B0A-CF98E6F4F141}" srcId="{F4F1C38C-B2F7-4C60-867F-31966E6DF596}" destId="{277A8487-EAF0-4248-BE07-C056029C0427}" srcOrd="4" destOrd="0" parTransId="{72588479-BB5F-4718-880D-26F79754F0F1}" sibTransId="{39BE6311-BF4A-4B9E-8806-78DF979A6252}"/>
    <dgm:cxn modelId="{7EF62A47-2AAA-47E7-9AA5-F81E5A1336A0}" type="presOf" srcId="{2E27A8DF-7C54-4CA2-81A5-83EE7BA0D1AC}" destId="{8EBC2952-5645-44B6-94FE-7748B8E87723}" srcOrd="1" destOrd="0" presId="urn:microsoft.com/office/officeart/2005/8/layout/radial5"/>
    <dgm:cxn modelId="{CC1AC92D-5724-4F67-936D-66772C3CF9BF}" type="presOf" srcId="{6C7366D1-6E5E-4D5E-8439-481AB2B9E25B}" destId="{CEB0C5CB-3CEE-4A07-ABA1-E921C1910FDE}" srcOrd="0" destOrd="0" presId="urn:microsoft.com/office/officeart/2005/8/layout/radial5"/>
    <dgm:cxn modelId="{52616F1E-8BF6-4CDF-9367-50A7BDAFD5FE}" type="presOf" srcId="{193D362C-0384-4CA3-8C0A-1686EAE63097}" destId="{3158F7F0-0E81-46AD-AA2D-CF359557278D}" srcOrd="0" destOrd="0" presId="urn:microsoft.com/office/officeart/2005/8/layout/radial5"/>
    <dgm:cxn modelId="{143949DD-54D2-4027-BA7C-4979BC4B8168}" type="presOf" srcId="{4193F46F-AA51-4DAA-B300-1D230758CA07}" destId="{3CC4AE1C-5E26-4BC6-BDC5-B367D7F58667}" srcOrd="0" destOrd="0" presId="urn:microsoft.com/office/officeart/2005/8/layout/radial5"/>
    <dgm:cxn modelId="{0058A0F0-0960-440F-AA21-A7C437E98E25}" type="presOf" srcId="{6B7012A3-C274-4AE4-80DF-8A5CC733843F}" destId="{585BAF4D-14AF-497C-BCA6-F1A1DE121CF5}" srcOrd="1" destOrd="0" presId="urn:microsoft.com/office/officeart/2005/8/layout/radial5"/>
    <dgm:cxn modelId="{8CA7D521-C113-40AA-BFD2-A755B362948B}" srcId="{F4F1C38C-B2F7-4C60-867F-31966E6DF596}" destId="{A6B451BD-BC03-4FFD-AA99-E6A1D0376EAC}" srcOrd="5" destOrd="0" parTransId="{A582D433-48B5-4C52-9C2A-30B80384D86A}" sibTransId="{3D04BD9F-F8B2-451B-8042-5DE7AE369798}"/>
    <dgm:cxn modelId="{4366CFAB-ABAA-4901-8773-E515917EE3AF}" srcId="{F4F1C38C-B2F7-4C60-867F-31966E6DF596}" destId="{E9A5B893-E3E4-46C4-99DB-4E37B5CC4159}" srcOrd="0" destOrd="0" parTransId="{2E27A8DF-7C54-4CA2-81A5-83EE7BA0D1AC}" sibTransId="{B3DA1E17-24C6-4F17-850B-916B003DB2A4}"/>
    <dgm:cxn modelId="{C22421F4-C55F-46D3-BCE7-880A5201395C}" type="presOf" srcId="{A6B451BD-BC03-4FFD-AA99-E6A1D0376EAC}" destId="{616D9ECE-1C59-407D-99B0-A683374F783A}" srcOrd="0" destOrd="0" presId="urn:microsoft.com/office/officeart/2005/8/layout/radial5"/>
    <dgm:cxn modelId="{A3CACA66-0FBE-4F86-A31C-338B9C65976E}" type="presOf" srcId="{A582D433-48B5-4C52-9C2A-30B80384D86A}" destId="{EFB000CA-BE80-4150-B2B9-9D1B2DA5B7D0}" srcOrd="0" destOrd="0" presId="urn:microsoft.com/office/officeart/2005/8/layout/radial5"/>
    <dgm:cxn modelId="{2693EF56-3597-4059-A087-EE3986AB9A8C}" type="presOf" srcId="{06E342D8-AE1B-4CB3-962B-FAF580F54CBA}" destId="{27C376E5-2FE8-4DC8-9128-E4DB111DF3A0}" srcOrd="0" destOrd="0" presId="urn:microsoft.com/office/officeart/2005/8/layout/radial5"/>
    <dgm:cxn modelId="{089F4DF8-10D8-472D-B598-50F46263F046}" type="presOf" srcId="{F4F1C38C-B2F7-4C60-867F-31966E6DF596}" destId="{3C0F586A-395B-4633-BB8B-495C482F67C0}" srcOrd="0" destOrd="0" presId="urn:microsoft.com/office/officeart/2005/8/layout/radial5"/>
    <dgm:cxn modelId="{920956A5-470F-4FBB-A528-9AC4CD604D49}" type="presOf" srcId="{72588479-BB5F-4718-880D-26F79754F0F1}" destId="{F03E16BD-999A-4612-8728-B2B0E9E2972C}" srcOrd="0" destOrd="0" presId="urn:microsoft.com/office/officeart/2005/8/layout/radial5"/>
    <dgm:cxn modelId="{9DDC2FBF-AF85-4DA9-B1EF-5FD0DACADD81}" srcId="{F4F1C38C-B2F7-4C60-867F-31966E6DF596}" destId="{193D362C-0384-4CA3-8C0A-1686EAE63097}" srcOrd="3" destOrd="0" parTransId="{6B7012A3-C274-4AE4-80DF-8A5CC733843F}" sibTransId="{7EAAB9D3-5CEE-42E6-AD27-A7FF25DFEBF6}"/>
    <dgm:cxn modelId="{6ADAA2EE-63AB-4AE3-AD21-6C73FEFBF851}" srcId="{F4F1C38C-B2F7-4C60-867F-31966E6DF596}" destId="{8DC75D2A-FA88-483E-989E-AB2F4474A808}" srcOrd="1" destOrd="0" parTransId="{4193F46F-AA51-4DAA-B300-1D230758CA07}" sibTransId="{C1697CA2-7CD0-4E50-8E60-364A1ADA66F4}"/>
    <dgm:cxn modelId="{17914D00-5393-4918-8AC7-725E51A03648}" type="presOf" srcId="{06E342D8-AE1B-4CB3-962B-FAF580F54CBA}" destId="{CDD0F29A-B4EF-480F-93A8-940B7DA8829D}" srcOrd="1" destOrd="0" presId="urn:microsoft.com/office/officeart/2005/8/layout/radial5"/>
    <dgm:cxn modelId="{F5FE8046-BA9C-4CFC-8AB7-85DC90AA2C6B}" type="presOf" srcId="{2E27A8DF-7C54-4CA2-81A5-83EE7BA0D1AC}" destId="{C402B0EF-EFF1-41C5-93D4-2909E528FE5D}" srcOrd="0" destOrd="0" presId="urn:microsoft.com/office/officeart/2005/8/layout/radial5"/>
    <dgm:cxn modelId="{A5BC1FE8-965D-46EF-BC3D-92A5C516EC7F}" type="presOf" srcId="{BEB2FD5A-5E57-4EB2-A8D3-3941E9FE0D50}" destId="{5E8B5513-B71E-484F-AFAA-5A6CB7AB642F}" srcOrd="0" destOrd="0" presId="urn:microsoft.com/office/officeart/2005/8/layout/radial5"/>
    <dgm:cxn modelId="{66493262-934F-4620-99C4-1D43F7B962A1}" srcId="{F4F1C38C-B2F7-4C60-867F-31966E6DF596}" destId="{6C7366D1-6E5E-4D5E-8439-481AB2B9E25B}" srcOrd="2" destOrd="0" parTransId="{06E342D8-AE1B-4CB3-962B-FAF580F54CBA}" sibTransId="{8FB17E1E-33A1-43F8-9255-2D5B91E1F147}"/>
    <dgm:cxn modelId="{D971F630-1919-43E9-AD63-8477F239922E}" type="presOf" srcId="{E9A5B893-E3E4-46C4-99DB-4E37B5CC4159}" destId="{91A4D551-2DB0-4B3D-9022-005F72970FC2}" srcOrd="0" destOrd="0" presId="urn:microsoft.com/office/officeart/2005/8/layout/radial5"/>
    <dgm:cxn modelId="{F73E2D31-2BDF-426E-99D7-0C4D7A1FBC8D}" type="presOf" srcId="{277A8487-EAF0-4248-BE07-C056029C0427}" destId="{1D308894-16BA-4D1E-9994-26589A29FFF5}" srcOrd="0" destOrd="0" presId="urn:microsoft.com/office/officeart/2005/8/layout/radial5"/>
    <dgm:cxn modelId="{3E87EA4E-19DD-4637-8B6D-59E8A25D667C}" type="presOf" srcId="{A582D433-48B5-4C52-9C2A-30B80384D86A}" destId="{A8B33DC9-93B7-41CF-A5E7-9FE00E34779D}" srcOrd="1" destOrd="0" presId="urn:microsoft.com/office/officeart/2005/8/layout/radial5"/>
    <dgm:cxn modelId="{033EABDA-57E7-4FF8-AA49-9BA93F70FD49}" type="presParOf" srcId="{5E8B5513-B71E-484F-AFAA-5A6CB7AB642F}" destId="{3C0F586A-395B-4633-BB8B-495C482F67C0}" srcOrd="0" destOrd="0" presId="urn:microsoft.com/office/officeart/2005/8/layout/radial5"/>
    <dgm:cxn modelId="{67D7F621-0D8D-43BD-BCE3-4F17C131256F}" type="presParOf" srcId="{5E8B5513-B71E-484F-AFAA-5A6CB7AB642F}" destId="{C402B0EF-EFF1-41C5-93D4-2909E528FE5D}" srcOrd="1" destOrd="0" presId="urn:microsoft.com/office/officeart/2005/8/layout/radial5"/>
    <dgm:cxn modelId="{C57F0C6B-2113-4720-8369-F94EBED83E6D}" type="presParOf" srcId="{C402B0EF-EFF1-41C5-93D4-2909E528FE5D}" destId="{8EBC2952-5645-44B6-94FE-7748B8E87723}" srcOrd="0" destOrd="0" presId="urn:microsoft.com/office/officeart/2005/8/layout/radial5"/>
    <dgm:cxn modelId="{48FD3EE9-D17D-439E-ABE0-22ED3208C90F}" type="presParOf" srcId="{5E8B5513-B71E-484F-AFAA-5A6CB7AB642F}" destId="{91A4D551-2DB0-4B3D-9022-005F72970FC2}" srcOrd="2" destOrd="0" presId="urn:microsoft.com/office/officeart/2005/8/layout/radial5"/>
    <dgm:cxn modelId="{7321BD9A-67FB-447B-BFFE-1E95E58619B5}" type="presParOf" srcId="{5E8B5513-B71E-484F-AFAA-5A6CB7AB642F}" destId="{3CC4AE1C-5E26-4BC6-BDC5-B367D7F58667}" srcOrd="3" destOrd="0" presId="urn:microsoft.com/office/officeart/2005/8/layout/radial5"/>
    <dgm:cxn modelId="{20D11516-101F-4BE8-A250-9E1FA0DE7909}" type="presParOf" srcId="{3CC4AE1C-5E26-4BC6-BDC5-B367D7F58667}" destId="{F41F1DFF-2DA2-4857-9D12-18B6C04CE8FA}" srcOrd="0" destOrd="0" presId="urn:microsoft.com/office/officeart/2005/8/layout/radial5"/>
    <dgm:cxn modelId="{81649965-2E05-43A5-AAED-3782C624BF80}" type="presParOf" srcId="{5E8B5513-B71E-484F-AFAA-5A6CB7AB642F}" destId="{12F9AEEC-17C0-46B7-90CB-B451AF75E1FC}" srcOrd="4" destOrd="0" presId="urn:microsoft.com/office/officeart/2005/8/layout/radial5"/>
    <dgm:cxn modelId="{FC9FD9D3-45A6-4F0F-9360-822BCB41E53F}" type="presParOf" srcId="{5E8B5513-B71E-484F-AFAA-5A6CB7AB642F}" destId="{27C376E5-2FE8-4DC8-9128-E4DB111DF3A0}" srcOrd="5" destOrd="0" presId="urn:microsoft.com/office/officeart/2005/8/layout/radial5"/>
    <dgm:cxn modelId="{795D4353-EF41-4211-9EF7-AE15B069457D}" type="presParOf" srcId="{27C376E5-2FE8-4DC8-9128-E4DB111DF3A0}" destId="{CDD0F29A-B4EF-480F-93A8-940B7DA8829D}" srcOrd="0" destOrd="0" presId="urn:microsoft.com/office/officeart/2005/8/layout/radial5"/>
    <dgm:cxn modelId="{D86CBCCB-C87D-4D09-860D-776BC3936476}" type="presParOf" srcId="{5E8B5513-B71E-484F-AFAA-5A6CB7AB642F}" destId="{CEB0C5CB-3CEE-4A07-ABA1-E921C1910FDE}" srcOrd="6" destOrd="0" presId="urn:microsoft.com/office/officeart/2005/8/layout/radial5"/>
    <dgm:cxn modelId="{B64B274B-EF99-4128-A068-683AD9E0A7FD}" type="presParOf" srcId="{5E8B5513-B71E-484F-AFAA-5A6CB7AB642F}" destId="{9975565E-B1A2-45DF-B537-FEC5900CEE8B}" srcOrd="7" destOrd="0" presId="urn:microsoft.com/office/officeart/2005/8/layout/radial5"/>
    <dgm:cxn modelId="{85488E59-2E2E-4ECE-AB73-9AAC258EA8D9}" type="presParOf" srcId="{9975565E-B1A2-45DF-B537-FEC5900CEE8B}" destId="{585BAF4D-14AF-497C-BCA6-F1A1DE121CF5}" srcOrd="0" destOrd="0" presId="urn:microsoft.com/office/officeart/2005/8/layout/radial5"/>
    <dgm:cxn modelId="{0B1F1040-2106-4879-ACA2-BFFE66A7984C}" type="presParOf" srcId="{5E8B5513-B71E-484F-AFAA-5A6CB7AB642F}" destId="{3158F7F0-0E81-46AD-AA2D-CF359557278D}" srcOrd="8" destOrd="0" presId="urn:microsoft.com/office/officeart/2005/8/layout/radial5"/>
    <dgm:cxn modelId="{A9EC7D9B-6904-48CF-93BD-8A99C417A22B}" type="presParOf" srcId="{5E8B5513-B71E-484F-AFAA-5A6CB7AB642F}" destId="{F03E16BD-999A-4612-8728-B2B0E9E2972C}" srcOrd="9" destOrd="0" presId="urn:microsoft.com/office/officeart/2005/8/layout/radial5"/>
    <dgm:cxn modelId="{4C0AA4B2-24E7-401A-ABA3-4681F23E57F6}" type="presParOf" srcId="{F03E16BD-999A-4612-8728-B2B0E9E2972C}" destId="{EDFB9520-8E3C-44BC-9C09-8177DC26F271}" srcOrd="0" destOrd="0" presId="urn:microsoft.com/office/officeart/2005/8/layout/radial5"/>
    <dgm:cxn modelId="{52C47384-2F19-49EF-AE6D-EDBAC7804DAF}" type="presParOf" srcId="{5E8B5513-B71E-484F-AFAA-5A6CB7AB642F}" destId="{1D308894-16BA-4D1E-9994-26589A29FFF5}" srcOrd="10" destOrd="0" presId="urn:microsoft.com/office/officeart/2005/8/layout/radial5"/>
    <dgm:cxn modelId="{E53A8B21-5A51-400E-8123-C89166231806}" type="presParOf" srcId="{5E8B5513-B71E-484F-AFAA-5A6CB7AB642F}" destId="{EFB000CA-BE80-4150-B2B9-9D1B2DA5B7D0}" srcOrd="11" destOrd="0" presId="urn:microsoft.com/office/officeart/2005/8/layout/radial5"/>
    <dgm:cxn modelId="{3A19B607-7A1E-48EC-93EA-51401C7B8DE4}" type="presParOf" srcId="{EFB000CA-BE80-4150-B2B9-9D1B2DA5B7D0}" destId="{A8B33DC9-93B7-41CF-A5E7-9FE00E34779D}" srcOrd="0" destOrd="0" presId="urn:microsoft.com/office/officeart/2005/8/layout/radial5"/>
    <dgm:cxn modelId="{D61C7DBC-25C7-403A-876C-BEE6306148E9}" type="presParOf" srcId="{5E8B5513-B71E-484F-AFAA-5A6CB7AB642F}" destId="{616D9ECE-1C59-407D-99B0-A683374F783A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A87880-537D-47B0-85F3-D4041104A35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2FB45A-CCCC-4B6A-934A-AA4B871895A5}">
      <dgm:prSet phldrT="[Texto]"/>
      <dgm:spPr/>
      <dgm:t>
        <a:bodyPr/>
        <a:lstStyle/>
        <a:p>
          <a:r>
            <a:rPr lang="es-ES" dirty="0" smtClean="0"/>
            <a:t>ESTRATEGIAS PROACTIVAS</a:t>
          </a:r>
          <a:endParaRPr lang="es-ES" dirty="0"/>
        </a:p>
      </dgm:t>
    </dgm:pt>
    <dgm:pt modelId="{8A47EA2B-B5B5-498F-A27E-184CB0641A33}" type="parTrans" cxnId="{B92577FD-55BC-47D1-924D-2F18C5EB2B40}">
      <dgm:prSet/>
      <dgm:spPr/>
      <dgm:t>
        <a:bodyPr/>
        <a:lstStyle/>
        <a:p>
          <a:endParaRPr lang="es-ES"/>
        </a:p>
      </dgm:t>
    </dgm:pt>
    <dgm:pt modelId="{702ADEBC-40D6-4F59-8D96-B0A3C3ED96C2}" type="sibTrans" cxnId="{B92577FD-55BC-47D1-924D-2F18C5EB2B40}">
      <dgm:prSet/>
      <dgm:spPr/>
      <dgm:t>
        <a:bodyPr/>
        <a:lstStyle/>
        <a:p>
          <a:endParaRPr lang="es-ES"/>
        </a:p>
      </dgm:t>
    </dgm:pt>
    <dgm:pt modelId="{7E896C9A-547C-4707-B4C8-69181CD0BC4B}">
      <dgm:prSet phldrT="[Texto]"/>
      <dgm:spPr/>
      <dgm:t>
        <a:bodyPr/>
        <a:lstStyle/>
        <a:p>
          <a:r>
            <a:rPr lang="es-ES" b="1" dirty="0" smtClean="0">
              <a:solidFill>
                <a:srgbClr val="FF0000"/>
              </a:solidFill>
            </a:rPr>
            <a:t>MANIPULACIONES ECOLÓGICAS</a:t>
          </a:r>
          <a:endParaRPr lang="es-ES" b="1" dirty="0">
            <a:solidFill>
              <a:srgbClr val="FF0000"/>
            </a:solidFill>
          </a:endParaRPr>
        </a:p>
      </dgm:t>
    </dgm:pt>
    <dgm:pt modelId="{37153552-2D0A-49FF-A2FA-0B9CFC2E64A8}" type="parTrans" cxnId="{2E89C589-0808-425F-AFDE-E29F56651FA9}">
      <dgm:prSet/>
      <dgm:spPr/>
      <dgm:t>
        <a:bodyPr/>
        <a:lstStyle/>
        <a:p>
          <a:endParaRPr lang="es-ES"/>
        </a:p>
      </dgm:t>
    </dgm:pt>
    <dgm:pt modelId="{DBB74343-2624-45F8-8C0C-39C516698500}" type="sibTrans" cxnId="{2E89C589-0808-425F-AFDE-E29F56651FA9}">
      <dgm:prSet/>
      <dgm:spPr/>
      <dgm:t>
        <a:bodyPr/>
        <a:lstStyle/>
        <a:p>
          <a:endParaRPr lang="es-ES"/>
        </a:p>
      </dgm:t>
    </dgm:pt>
    <dgm:pt modelId="{424CA1D2-358F-4FC0-9B0D-CFBBBD45D9F0}">
      <dgm:prSet phldrT="[Texto]"/>
      <dgm:spPr/>
      <dgm:t>
        <a:bodyPr/>
        <a:lstStyle/>
        <a:p>
          <a:r>
            <a:rPr lang="es-ES" dirty="0" smtClean="0"/>
            <a:t>FACTORES FÍSICOS</a:t>
          </a:r>
          <a:endParaRPr lang="es-ES" dirty="0"/>
        </a:p>
      </dgm:t>
    </dgm:pt>
    <dgm:pt modelId="{0B3C5982-6424-4E17-97B9-E4EF97A71F88}" type="parTrans" cxnId="{2F279E55-83C6-4B3E-A19C-9289256E7488}">
      <dgm:prSet/>
      <dgm:spPr/>
      <dgm:t>
        <a:bodyPr/>
        <a:lstStyle/>
        <a:p>
          <a:endParaRPr lang="es-ES"/>
        </a:p>
      </dgm:t>
    </dgm:pt>
    <dgm:pt modelId="{BCE4AF1D-F4A1-4C7D-856F-0219DE69CAA8}" type="sibTrans" cxnId="{2F279E55-83C6-4B3E-A19C-9289256E7488}">
      <dgm:prSet/>
      <dgm:spPr/>
      <dgm:t>
        <a:bodyPr/>
        <a:lstStyle/>
        <a:p>
          <a:endParaRPr lang="es-ES"/>
        </a:p>
      </dgm:t>
    </dgm:pt>
    <dgm:pt modelId="{186178FC-0E56-4FF7-8841-EB49BA4D03CC}">
      <dgm:prSet phldrT="[Texto]"/>
      <dgm:spPr/>
      <dgm:t>
        <a:bodyPr/>
        <a:lstStyle/>
        <a:p>
          <a:r>
            <a:rPr lang="es-ES" dirty="0" smtClean="0"/>
            <a:t>FACTORES PROGRAMÁTICOS</a:t>
          </a:r>
          <a:endParaRPr lang="es-ES" dirty="0"/>
        </a:p>
      </dgm:t>
    </dgm:pt>
    <dgm:pt modelId="{EF48C6B4-822B-4442-A547-C9D88A6FE400}" type="parTrans" cxnId="{B2594BD2-9699-406F-AA2B-210C39D54C62}">
      <dgm:prSet/>
      <dgm:spPr/>
      <dgm:t>
        <a:bodyPr/>
        <a:lstStyle/>
        <a:p>
          <a:endParaRPr lang="es-ES"/>
        </a:p>
      </dgm:t>
    </dgm:pt>
    <dgm:pt modelId="{D8EF9C62-CBF5-4074-858B-C589E14B19DB}" type="sibTrans" cxnId="{B2594BD2-9699-406F-AA2B-210C39D54C62}">
      <dgm:prSet/>
      <dgm:spPr/>
      <dgm:t>
        <a:bodyPr/>
        <a:lstStyle/>
        <a:p>
          <a:endParaRPr lang="es-ES"/>
        </a:p>
      </dgm:t>
    </dgm:pt>
    <dgm:pt modelId="{8440CEAE-8650-49DA-935C-4559E5510D5B}">
      <dgm:prSet phldrT="[Texto]"/>
      <dgm:spPr/>
      <dgm:t>
        <a:bodyPr/>
        <a:lstStyle/>
        <a:p>
          <a:r>
            <a:rPr lang="es-ES" dirty="0" smtClean="0"/>
            <a:t>PROGRAMACIÓN POSITIVA</a:t>
          </a:r>
          <a:endParaRPr lang="es-ES" dirty="0"/>
        </a:p>
      </dgm:t>
    </dgm:pt>
    <dgm:pt modelId="{6502F752-F545-4678-A5C1-18CBE5E4DCCA}" type="parTrans" cxnId="{B530D77E-3209-4E97-9FC9-F3BE6140C570}">
      <dgm:prSet/>
      <dgm:spPr/>
      <dgm:t>
        <a:bodyPr/>
        <a:lstStyle/>
        <a:p>
          <a:endParaRPr lang="es-ES"/>
        </a:p>
      </dgm:t>
    </dgm:pt>
    <dgm:pt modelId="{80D7A961-5F1E-4455-ADF0-6C7BE33B6898}" type="sibTrans" cxnId="{B530D77E-3209-4E97-9FC9-F3BE6140C570}">
      <dgm:prSet/>
      <dgm:spPr/>
      <dgm:t>
        <a:bodyPr/>
        <a:lstStyle/>
        <a:p>
          <a:endParaRPr lang="es-ES"/>
        </a:p>
      </dgm:t>
    </dgm:pt>
    <dgm:pt modelId="{E2C5455F-DD25-4022-B4A8-5C159B232C08}">
      <dgm:prSet phldrT="[Texto]"/>
      <dgm:spPr/>
      <dgm:t>
        <a:bodyPr/>
        <a:lstStyle/>
        <a:p>
          <a:r>
            <a:rPr lang="es-ES" dirty="0" smtClean="0"/>
            <a:t>TRATAMIENTO DIRECTO</a:t>
          </a:r>
          <a:endParaRPr lang="es-ES" dirty="0"/>
        </a:p>
      </dgm:t>
    </dgm:pt>
    <dgm:pt modelId="{357244FE-854B-4E6C-944A-E3691E44300E}" type="parTrans" cxnId="{3B5F61A5-4FCC-41CB-9BF8-0160140A38F1}">
      <dgm:prSet/>
      <dgm:spPr/>
      <dgm:t>
        <a:bodyPr/>
        <a:lstStyle/>
        <a:p>
          <a:endParaRPr lang="es-ES"/>
        </a:p>
      </dgm:t>
    </dgm:pt>
    <dgm:pt modelId="{45A210C2-54AA-414B-B29C-7D0A7C3B5FB0}" type="sibTrans" cxnId="{3B5F61A5-4FCC-41CB-9BF8-0160140A38F1}">
      <dgm:prSet/>
      <dgm:spPr/>
      <dgm:t>
        <a:bodyPr/>
        <a:lstStyle/>
        <a:p>
          <a:endParaRPr lang="es-ES"/>
        </a:p>
      </dgm:t>
    </dgm:pt>
    <dgm:pt modelId="{FBE2A203-9DDF-4C0D-8755-6EBF60CC924F}">
      <dgm:prSet phldrT="[Texto]"/>
      <dgm:spPr/>
      <dgm:t>
        <a:bodyPr/>
        <a:lstStyle/>
        <a:p>
          <a:r>
            <a:rPr lang="es-ES" dirty="0" smtClean="0"/>
            <a:t>FACTORES INTERPERSONALES</a:t>
          </a:r>
          <a:endParaRPr lang="es-ES" dirty="0"/>
        </a:p>
      </dgm:t>
    </dgm:pt>
    <dgm:pt modelId="{FA5A3656-0302-41B9-8F45-3FD869F51512}" type="parTrans" cxnId="{4399FACF-AEF4-4A84-8169-CE53D7A6E37A}">
      <dgm:prSet/>
      <dgm:spPr/>
      <dgm:t>
        <a:bodyPr/>
        <a:lstStyle/>
        <a:p>
          <a:endParaRPr lang="es-ES"/>
        </a:p>
      </dgm:t>
    </dgm:pt>
    <dgm:pt modelId="{21650932-74F2-4385-BD52-E8CABC097999}" type="sibTrans" cxnId="{4399FACF-AEF4-4A84-8169-CE53D7A6E37A}">
      <dgm:prSet/>
      <dgm:spPr/>
      <dgm:t>
        <a:bodyPr/>
        <a:lstStyle/>
        <a:p>
          <a:endParaRPr lang="es-ES"/>
        </a:p>
      </dgm:t>
    </dgm:pt>
    <dgm:pt modelId="{6569B216-1E25-411C-A67B-23A092D8064D}" type="pres">
      <dgm:prSet presAssocID="{42A87880-537D-47B0-85F3-D4041104A35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2480932-76A6-4416-A53B-F221AA39DEE8}" type="pres">
      <dgm:prSet presAssocID="{142FB45A-CCCC-4B6A-934A-AA4B871895A5}" presName="hierRoot1" presStyleCnt="0"/>
      <dgm:spPr/>
    </dgm:pt>
    <dgm:pt modelId="{8B649E64-6739-48BB-8573-1D60683C8639}" type="pres">
      <dgm:prSet presAssocID="{142FB45A-CCCC-4B6A-934A-AA4B871895A5}" presName="composite" presStyleCnt="0"/>
      <dgm:spPr/>
    </dgm:pt>
    <dgm:pt modelId="{346CBF1E-CB15-4BAB-9ADD-3716E7AB9C51}" type="pres">
      <dgm:prSet presAssocID="{142FB45A-CCCC-4B6A-934A-AA4B871895A5}" presName="background" presStyleLbl="node0" presStyleIdx="0" presStyleCnt="1"/>
      <dgm:spPr/>
    </dgm:pt>
    <dgm:pt modelId="{F91AA558-2C8C-4524-BDB6-0F27F245778E}" type="pres">
      <dgm:prSet presAssocID="{142FB45A-CCCC-4B6A-934A-AA4B871895A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80AFDE-412D-48FB-9A1F-E6064F308FC9}" type="pres">
      <dgm:prSet presAssocID="{142FB45A-CCCC-4B6A-934A-AA4B871895A5}" presName="hierChild2" presStyleCnt="0"/>
      <dgm:spPr/>
    </dgm:pt>
    <dgm:pt modelId="{7293CBA1-BDBD-4853-9757-A1441DE2485D}" type="pres">
      <dgm:prSet presAssocID="{37153552-2D0A-49FF-A2FA-0B9CFC2E64A8}" presName="Name10" presStyleLbl="parChTrans1D2" presStyleIdx="0" presStyleCnt="3"/>
      <dgm:spPr/>
      <dgm:t>
        <a:bodyPr/>
        <a:lstStyle/>
        <a:p>
          <a:endParaRPr lang="es-ES"/>
        </a:p>
      </dgm:t>
    </dgm:pt>
    <dgm:pt modelId="{61B466A0-9E62-4820-8DA4-965DEBE68EEC}" type="pres">
      <dgm:prSet presAssocID="{7E896C9A-547C-4707-B4C8-69181CD0BC4B}" presName="hierRoot2" presStyleCnt="0"/>
      <dgm:spPr/>
    </dgm:pt>
    <dgm:pt modelId="{2FE22698-F6C8-4FFC-91F7-54141D31D94F}" type="pres">
      <dgm:prSet presAssocID="{7E896C9A-547C-4707-B4C8-69181CD0BC4B}" presName="composite2" presStyleCnt="0"/>
      <dgm:spPr/>
    </dgm:pt>
    <dgm:pt modelId="{FED158DC-4563-43A2-84C5-26687D1392C0}" type="pres">
      <dgm:prSet presAssocID="{7E896C9A-547C-4707-B4C8-69181CD0BC4B}" presName="background2" presStyleLbl="node2" presStyleIdx="0" presStyleCnt="3"/>
      <dgm:spPr/>
    </dgm:pt>
    <dgm:pt modelId="{375A6768-BB21-44DA-8D71-8CB46F8C42CC}" type="pres">
      <dgm:prSet presAssocID="{7E896C9A-547C-4707-B4C8-69181CD0BC4B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983936-2BB7-44D9-BE5E-7EF51513E800}" type="pres">
      <dgm:prSet presAssocID="{7E896C9A-547C-4707-B4C8-69181CD0BC4B}" presName="hierChild3" presStyleCnt="0"/>
      <dgm:spPr/>
    </dgm:pt>
    <dgm:pt modelId="{3D3AB155-FC8A-4686-814B-66FD012A7E90}" type="pres">
      <dgm:prSet presAssocID="{0B3C5982-6424-4E17-97B9-E4EF97A71F88}" presName="Name17" presStyleLbl="parChTrans1D3" presStyleIdx="0" presStyleCnt="3"/>
      <dgm:spPr/>
      <dgm:t>
        <a:bodyPr/>
        <a:lstStyle/>
        <a:p>
          <a:endParaRPr lang="es-ES"/>
        </a:p>
      </dgm:t>
    </dgm:pt>
    <dgm:pt modelId="{1B47A847-D4E8-47CF-9A39-A5CC3F7350FD}" type="pres">
      <dgm:prSet presAssocID="{424CA1D2-358F-4FC0-9B0D-CFBBBD45D9F0}" presName="hierRoot3" presStyleCnt="0"/>
      <dgm:spPr/>
    </dgm:pt>
    <dgm:pt modelId="{8D517CB7-3DF8-42FE-9323-391BB3CF07D7}" type="pres">
      <dgm:prSet presAssocID="{424CA1D2-358F-4FC0-9B0D-CFBBBD45D9F0}" presName="composite3" presStyleCnt="0"/>
      <dgm:spPr/>
    </dgm:pt>
    <dgm:pt modelId="{B0BB8347-C4D2-4641-8E1C-DA99F4D507B5}" type="pres">
      <dgm:prSet presAssocID="{424CA1D2-358F-4FC0-9B0D-CFBBBD45D9F0}" presName="background3" presStyleLbl="node3" presStyleIdx="0" presStyleCnt="3"/>
      <dgm:spPr/>
    </dgm:pt>
    <dgm:pt modelId="{C0527C25-671D-41CE-97AF-CAE4CF5A6C23}" type="pres">
      <dgm:prSet presAssocID="{424CA1D2-358F-4FC0-9B0D-CFBBBD45D9F0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7967A0-43F5-4EAA-8D25-057BA76EB141}" type="pres">
      <dgm:prSet presAssocID="{424CA1D2-358F-4FC0-9B0D-CFBBBD45D9F0}" presName="hierChild4" presStyleCnt="0"/>
      <dgm:spPr/>
    </dgm:pt>
    <dgm:pt modelId="{82F3B96F-4E87-401E-9589-0F505F625E54}" type="pres">
      <dgm:prSet presAssocID="{EF48C6B4-822B-4442-A547-C9D88A6FE400}" presName="Name17" presStyleLbl="parChTrans1D3" presStyleIdx="1" presStyleCnt="3"/>
      <dgm:spPr/>
      <dgm:t>
        <a:bodyPr/>
        <a:lstStyle/>
        <a:p>
          <a:endParaRPr lang="es-ES"/>
        </a:p>
      </dgm:t>
    </dgm:pt>
    <dgm:pt modelId="{F0D51DBD-FA01-4D61-B099-395871B36AB7}" type="pres">
      <dgm:prSet presAssocID="{186178FC-0E56-4FF7-8841-EB49BA4D03CC}" presName="hierRoot3" presStyleCnt="0"/>
      <dgm:spPr/>
    </dgm:pt>
    <dgm:pt modelId="{2E6E667F-9CDA-4632-9A46-837829A08F21}" type="pres">
      <dgm:prSet presAssocID="{186178FC-0E56-4FF7-8841-EB49BA4D03CC}" presName="composite3" presStyleCnt="0"/>
      <dgm:spPr/>
    </dgm:pt>
    <dgm:pt modelId="{B6F903A5-DC42-4C4B-BD9C-B4F6E68D5FBF}" type="pres">
      <dgm:prSet presAssocID="{186178FC-0E56-4FF7-8841-EB49BA4D03CC}" presName="background3" presStyleLbl="node3" presStyleIdx="1" presStyleCnt="3"/>
      <dgm:spPr/>
    </dgm:pt>
    <dgm:pt modelId="{163E90BE-8F32-437F-A898-34B8FB1696DA}" type="pres">
      <dgm:prSet presAssocID="{186178FC-0E56-4FF7-8841-EB49BA4D03CC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19D29E-0834-4E08-8DC2-CE2BB3C18509}" type="pres">
      <dgm:prSet presAssocID="{186178FC-0E56-4FF7-8841-EB49BA4D03CC}" presName="hierChild4" presStyleCnt="0"/>
      <dgm:spPr/>
    </dgm:pt>
    <dgm:pt modelId="{05D76F64-6FED-441D-9C3A-E1E1EABCA2D0}" type="pres">
      <dgm:prSet presAssocID="{FA5A3656-0302-41B9-8F45-3FD869F51512}" presName="Name17" presStyleLbl="parChTrans1D3" presStyleIdx="2" presStyleCnt="3"/>
      <dgm:spPr/>
      <dgm:t>
        <a:bodyPr/>
        <a:lstStyle/>
        <a:p>
          <a:endParaRPr lang="es-ES"/>
        </a:p>
      </dgm:t>
    </dgm:pt>
    <dgm:pt modelId="{37142E76-55C2-4732-982C-1DC9A011641D}" type="pres">
      <dgm:prSet presAssocID="{FBE2A203-9DDF-4C0D-8755-6EBF60CC924F}" presName="hierRoot3" presStyleCnt="0"/>
      <dgm:spPr/>
    </dgm:pt>
    <dgm:pt modelId="{4118EB7D-77DF-45C5-9D26-4D355B94459E}" type="pres">
      <dgm:prSet presAssocID="{FBE2A203-9DDF-4C0D-8755-6EBF60CC924F}" presName="composite3" presStyleCnt="0"/>
      <dgm:spPr/>
    </dgm:pt>
    <dgm:pt modelId="{0724B813-DB0B-4108-B9A8-C28840C38428}" type="pres">
      <dgm:prSet presAssocID="{FBE2A203-9DDF-4C0D-8755-6EBF60CC924F}" presName="background3" presStyleLbl="node3" presStyleIdx="2" presStyleCnt="3"/>
      <dgm:spPr/>
    </dgm:pt>
    <dgm:pt modelId="{1ADF0DFF-D1BE-4CE5-B5F2-562E68C89DC6}" type="pres">
      <dgm:prSet presAssocID="{FBE2A203-9DDF-4C0D-8755-6EBF60CC924F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E1224-741C-40D2-AA76-4F9E876A28C7}" type="pres">
      <dgm:prSet presAssocID="{FBE2A203-9DDF-4C0D-8755-6EBF60CC924F}" presName="hierChild4" presStyleCnt="0"/>
      <dgm:spPr/>
    </dgm:pt>
    <dgm:pt modelId="{B06D3646-8EEF-41DE-B8F5-34B216FD6974}" type="pres">
      <dgm:prSet presAssocID="{6502F752-F545-4678-A5C1-18CBE5E4DCCA}" presName="Name10" presStyleLbl="parChTrans1D2" presStyleIdx="1" presStyleCnt="3"/>
      <dgm:spPr/>
      <dgm:t>
        <a:bodyPr/>
        <a:lstStyle/>
        <a:p>
          <a:endParaRPr lang="es-ES"/>
        </a:p>
      </dgm:t>
    </dgm:pt>
    <dgm:pt modelId="{4238E198-742F-46FA-BA16-4B22515D30FD}" type="pres">
      <dgm:prSet presAssocID="{8440CEAE-8650-49DA-935C-4559E5510D5B}" presName="hierRoot2" presStyleCnt="0"/>
      <dgm:spPr/>
    </dgm:pt>
    <dgm:pt modelId="{B28F4183-3E4E-4829-A1E8-CA80F360D4AC}" type="pres">
      <dgm:prSet presAssocID="{8440CEAE-8650-49DA-935C-4559E5510D5B}" presName="composite2" presStyleCnt="0"/>
      <dgm:spPr/>
    </dgm:pt>
    <dgm:pt modelId="{506B48D1-578D-4137-BC6F-5C8E8175957F}" type="pres">
      <dgm:prSet presAssocID="{8440CEAE-8650-49DA-935C-4559E5510D5B}" presName="background2" presStyleLbl="node2" presStyleIdx="1" presStyleCnt="3"/>
      <dgm:spPr/>
    </dgm:pt>
    <dgm:pt modelId="{157DFF2C-43D5-4078-992B-E2411A289953}" type="pres">
      <dgm:prSet presAssocID="{8440CEAE-8650-49DA-935C-4559E5510D5B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4336AE-D1D0-4AE2-AEFC-861D8732524C}" type="pres">
      <dgm:prSet presAssocID="{8440CEAE-8650-49DA-935C-4559E5510D5B}" presName="hierChild3" presStyleCnt="0"/>
      <dgm:spPr/>
    </dgm:pt>
    <dgm:pt modelId="{E0C6C871-8B39-44D1-944C-FEFC9BD696AC}" type="pres">
      <dgm:prSet presAssocID="{357244FE-854B-4E6C-944A-E3691E44300E}" presName="Name10" presStyleLbl="parChTrans1D2" presStyleIdx="2" presStyleCnt="3"/>
      <dgm:spPr/>
      <dgm:t>
        <a:bodyPr/>
        <a:lstStyle/>
        <a:p>
          <a:endParaRPr lang="es-ES"/>
        </a:p>
      </dgm:t>
    </dgm:pt>
    <dgm:pt modelId="{12721460-C9F2-4A80-80AE-1AB757CA0075}" type="pres">
      <dgm:prSet presAssocID="{E2C5455F-DD25-4022-B4A8-5C159B232C08}" presName="hierRoot2" presStyleCnt="0"/>
      <dgm:spPr/>
    </dgm:pt>
    <dgm:pt modelId="{729D99A1-A439-4048-B004-B2274B089542}" type="pres">
      <dgm:prSet presAssocID="{E2C5455F-DD25-4022-B4A8-5C159B232C08}" presName="composite2" presStyleCnt="0"/>
      <dgm:spPr/>
    </dgm:pt>
    <dgm:pt modelId="{DACF6581-4DC8-4C71-B516-8206F32BCE74}" type="pres">
      <dgm:prSet presAssocID="{E2C5455F-DD25-4022-B4A8-5C159B232C08}" presName="background2" presStyleLbl="node2" presStyleIdx="2" presStyleCnt="3"/>
      <dgm:spPr/>
    </dgm:pt>
    <dgm:pt modelId="{F91DBCD6-88D7-4D2D-AB34-BC59C4B39635}" type="pres">
      <dgm:prSet presAssocID="{E2C5455F-DD25-4022-B4A8-5C159B232C0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AD955E-7101-4492-8D59-1D131DDBF8AF}" type="pres">
      <dgm:prSet presAssocID="{E2C5455F-DD25-4022-B4A8-5C159B232C08}" presName="hierChild3" presStyleCnt="0"/>
      <dgm:spPr/>
    </dgm:pt>
  </dgm:ptLst>
  <dgm:cxnLst>
    <dgm:cxn modelId="{F73A80E7-0495-44DE-8791-F6347E9FA710}" type="presOf" srcId="{6502F752-F545-4678-A5C1-18CBE5E4DCCA}" destId="{B06D3646-8EEF-41DE-B8F5-34B216FD6974}" srcOrd="0" destOrd="0" presId="urn:microsoft.com/office/officeart/2005/8/layout/hierarchy1"/>
    <dgm:cxn modelId="{FA9EA482-22D3-4987-9585-99333A729191}" type="presOf" srcId="{142FB45A-CCCC-4B6A-934A-AA4B871895A5}" destId="{F91AA558-2C8C-4524-BDB6-0F27F245778E}" srcOrd="0" destOrd="0" presId="urn:microsoft.com/office/officeart/2005/8/layout/hierarchy1"/>
    <dgm:cxn modelId="{C4AA4C35-7BF2-4F31-A9E5-02163A9981FA}" type="presOf" srcId="{FBE2A203-9DDF-4C0D-8755-6EBF60CC924F}" destId="{1ADF0DFF-D1BE-4CE5-B5F2-562E68C89DC6}" srcOrd="0" destOrd="0" presId="urn:microsoft.com/office/officeart/2005/8/layout/hierarchy1"/>
    <dgm:cxn modelId="{2E16BE28-D252-45F0-A806-BD7EF742212F}" type="presOf" srcId="{E2C5455F-DD25-4022-B4A8-5C159B232C08}" destId="{F91DBCD6-88D7-4D2D-AB34-BC59C4B39635}" srcOrd="0" destOrd="0" presId="urn:microsoft.com/office/officeart/2005/8/layout/hierarchy1"/>
    <dgm:cxn modelId="{04D737F8-2F08-4BDA-83CA-31370BDFCD7D}" type="presOf" srcId="{0B3C5982-6424-4E17-97B9-E4EF97A71F88}" destId="{3D3AB155-FC8A-4686-814B-66FD012A7E90}" srcOrd="0" destOrd="0" presId="urn:microsoft.com/office/officeart/2005/8/layout/hierarchy1"/>
    <dgm:cxn modelId="{883A8623-1767-42CD-80FC-0BA4D5893425}" type="presOf" srcId="{8440CEAE-8650-49DA-935C-4559E5510D5B}" destId="{157DFF2C-43D5-4078-992B-E2411A289953}" srcOrd="0" destOrd="0" presId="urn:microsoft.com/office/officeart/2005/8/layout/hierarchy1"/>
    <dgm:cxn modelId="{3B5F61A5-4FCC-41CB-9BF8-0160140A38F1}" srcId="{142FB45A-CCCC-4B6A-934A-AA4B871895A5}" destId="{E2C5455F-DD25-4022-B4A8-5C159B232C08}" srcOrd="2" destOrd="0" parTransId="{357244FE-854B-4E6C-944A-E3691E44300E}" sibTransId="{45A210C2-54AA-414B-B29C-7D0A7C3B5FB0}"/>
    <dgm:cxn modelId="{B92577FD-55BC-47D1-924D-2F18C5EB2B40}" srcId="{42A87880-537D-47B0-85F3-D4041104A358}" destId="{142FB45A-CCCC-4B6A-934A-AA4B871895A5}" srcOrd="0" destOrd="0" parTransId="{8A47EA2B-B5B5-498F-A27E-184CB0641A33}" sibTransId="{702ADEBC-40D6-4F59-8D96-B0A3C3ED96C2}"/>
    <dgm:cxn modelId="{319502D1-6FCB-49FA-8A4C-36136101582B}" type="presOf" srcId="{FA5A3656-0302-41B9-8F45-3FD869F51512}" destId="{05D76F64-6FED-441D-9C3A-E1E1EABCA2D0}" srcOrd="0" destOrd="0" presId="urn:microsoft.com/office/officeart/2005/8/layout/hierarchy1"/>
    <dgm:cxn modelId="{4399FACF-AEF4-4A84-8169-CE53D7A6E37A}" srcId="{7E896C9A-547C-4707-B4C8-69181CD0BC4B}" destId="{FBE2A203-9DDF-4C0D-8755-6EBF60CC924F}" srcOrd="2" destOrd="0" parTransId="{FA5A3656-0302-41B9-8F45-3FD869F51512}" sibTransId="{21650932-74F2-4385-BD52-E8CABC097999}"/>
    <dgm:cxn modelId="{B2594BD2-9699-406F-AA2B-210C39D54C62}" srcId="{7E896C9A-547C-4707-B4C8-69181CD0BC4B}" destId="{186178FC-0E56-4FF7-8841-EB49BA4D03CC}" srcOrd="1" destOrd="0" parTransId="{EF48C6B4-822B-4442-A547-C9D88A6FE400}" sibTransId="{D8EF9C62-CBF5-4074-858B-C589E14B19DB}"/>
    <dgm:cxn modelId="{2E89C589-0808-425F-AFDE-E29F56651FA9}" srcId="{142FB45A-CCCC-4B6A-934A-AA4B871895A5}" destId="{7E896C9A-547C-4707-B4C8-69181CD0BC4B}" srcOrd="0" destOrd="0" parTransId="{37153552-2D0A-49FF-A2FA-0B9CFC2E64A8}" sibTransId="{DBB74343-2624-45F8-8C0C-39C516698500}"/>
    <dgm:cxn modelId="{B7DB8AF9-B374-47D0-B386-8D904E44B51F}" type="presOf" srcId="{EF48C6B4-822B-4442-A547-C9D88A6FE400}" destId="{82F3B96F-4E87-401E-9589-0F505F625E54}" srcOrd="0" destOrd="0" presId="urn:microsoft.com/office/officeart/2005/8/layout/hierarchy1"/>
    <dgm:cxn modelId="{B530D77E-3209-4E97-9FC9-F3BE6140C570}" srcId="{142FB45A-CCCC-4B6A-934A-AA4B871895A5}" destId="{8440CEAE-8650-49DA-935C-4559E5510D5B}" srcOrd="1" destOrd="0" parTransId="{6502F752-F545-4678-A5C1-18CBE5E4DCCA}" sibTransId="{80D7A961-5F1E-4455-ADF0-6C7BE33B6898}"/>
    <dgm:cxn modelId="{9775BA8B-D003-45B3-A746-C2900EE06BFA}" type="presOf" srcId="{186178FC-0E56-4FF7-8841-EB49BA4D03CC}" destId="{163E90BE-8F32-437F-A898-34B8FB1696DA}" srcOrd="0" destOrd="0" presId="urn:microsoft.com/office/officeart/2005/8/layout/hierarchy1"/>
    <dgm:cxn modelId="{A1F47701-2E7D-44C6-A4B7-94A040AD1669}" type="presOf" srcId="{42A87880-537D-47B0-85F3-D4041104A358}" destId="{6569B216-1E25-411C-A67B-23A092D8064D}" srcOrd="0" destOrd="0" presId="urn:microsoft.com/office/officeart/2005/8/layout/hierarchy1"/>
    <dgm:cxn modelId="{2F279E55-83C6-4B3E-A19C-9289256E7488}" srcId="{7E896C9A-547C-4707-B4C8-69181CD0BC4B}" destId="{424CA1D2-358F-4FC0-9B0D-CFBBBD45D9F0}" srcOrd="0" destOrd="0" parTransId="{0B3C5982-6424-4E17-97B9-E4EF97A71F88}" sibTransId="{BCE4AF1D-F4A1-4C7D-856F-0219DE69CAA8}"/>
    <dgm:cxn modelId="{E763D667-DE53-4DC7-9D6C-E6651C2901E5}" type="presOf" srcId="{424CA1D2-358F-4FC0-9B0D-CFBBBD45D9F0}" destId="{C0527C25-671D-41CE-97AF-CAE4CF5A6C23}" srcOrd="0" destOrd="0" presId="urn:microsoft.com/office/officeart/2005/8/layout/hierarchy1"/>
    <dgm:cxn modelId="{746BA9A5-8A27-4B88-99A7-C13D4F950DBC}" type="presOf" srcId="{357244FE-854B-4E6C-944A-E3691E44300E}" destId="{E0C6C871-8B39-44D1-944C-FEFC9BD696AC}" srcOrd="0" destOrd="0" presId="urn:microsoft.com/office/officeart/2005/8/layout/hierarchy1"/>
    <dgm:cxn modelId="{19F96D48-5DFF-4059-B4D3-ABA2A7F777F8}" type="presOf" srcId="{37153552-2D0A-49FF-A2FA-0B9CFC2E64A8}" destId="{7293CBA1-BDBD-4853-9757-A1441DE2485D}" srcOrd="0" destOrd="0" presId="urn:microsoft.com/office/officeart/2005/8/layout/hierarchy1"/>
    <dgm:cxn modelId="{35BEBD0E-B413-465F-937B-655D4B17CD86}" type="presOf" srcId="{7E896C9A-547C-4707-B4C8-69181CD0BC4B}" destId="{375A6768-BB21-44DA-8D71-8CB46F8C42CC}" srcOrd="0" destOrd="0" presId="urn:microsoft.com/office/officeart/2005/8/layout/hierarchy1"/>
    <dgm:cxn modelId="{36AC929A-0A05-4F7F-9CCB-21C14221C891}" type="presParOf" srcId="{6569B216-1E25-411C-A67B-23A092D8064D}" destId="{02480932-76A6-4416-A53B-F221AA39DEE8}" srcOrd="0" destOrd="0" presId="urn:microsoft.com/office/officeart/2005/8/layout/hierarchy1"/>
    <dgm:cxn modelId="{AB439C3F-98F4-4759-BFE2-76A17E7F11AC}" type="presParOf" srcId="{02480932-76A6-4416-A53B-F221AA39DEE8}" destId="{8B649E64-6739-48BB-8573-1D60683C8639}" srcOrd="0" destOrd="0" presId="urn:microsoft.com/office/officeart/2005/8/layout/hierarchy1"/>
    <dgm:cxn modelId="{305F22EF-1101-4D2E-BA71-42C148BF84B9}" type="presParOf" srcId="{8B649E64-6739-48BB-8573-1D60683C8639}" destId="{346CBF1E-CB15-4BAB-9ADD-3716E7AB9C51}" srcOrd="0" destOrd="0" presId="urn:microsoft.com/office/officeart/2005/8/layout/hierarchy1"/>
    <dgm:cxn modelId="{BE187DF4-7C4E-435D-BE45-E995985849BD}" type="presParOf" srcId="{8B649E64-6739-48BB-8573-1D60683C8639}" destId="{F91AA558-2C8C-4524-BDB6-0F27F245778E}" srcOrd="1" destOrd="0" presId="urn:microsoft.com/office/officeart/2005/8/layout/hierarchy1"/>
    <dgm:cxn modelId="{B9BE5B67-27FF-498F-8E00-362B470A86DD}" type="presParOf" srcId="{02480932-76A6-4416-A53B-F221AA39DEE8}" destId="{2A80AFDE-412D-48FB-9A1F-E6064F308FC9}" srcOrd="1" destOrd="0" presId="urn:microsoft.com/office/officeart/2005/8/layout/hierarchy1"/>
    <dgm:cxn modelId="{A9851B05-FDC4-41A8-BAB8-353D94A48B8D}" type="presParOf" srcId="{2A80AFDE-412D-48FB-9A1F-E6064F308FC9}" destId="{7293CBA1-BDBD-4853-9757-A1441DE2485D}" srcOrd="0" destOrd="0" presId="urn:microsoft.com/office/officeart/2005/8/layout/hierarchy1"/>
    <dgm:cxn modelId="{1CB3E0BA-B6F5-4500-84C8-B510C90C3808}" type="presParOf" srcId="{2A80AFDE-412D-48FB-9A1F-E6064F308FC9}" destId="{61B466A0-9E62-4820-8DA4-965DEBE68EEC}" srcOrd="1" destOrd="0" presId="urn:microsoft.com/office/officeart/2005/8/layout/hierarchy1"/>
    <dgm:cxn modelId="{AD81AC8C-0E25-41E9-A2F6-63943A5EBD4C}" type="presParOf" srcId="{61B466A0-9E62-4820-8DA4-965DEBE68EEC}" destId="{2FE22698-F6C8-4FFC-91F7-54141D31D94F}" srcOrd="0" destOrd="0" presId="urn:microsoft.com/office/officeart/2005/8/layout/hierarchy1"/>
    <dgm:cxn modelId="{1DCFA81C-FBD6-4313-97A9-1319110250B4}" type="presParOf" srcId="{2FE22698-F6C8-4FFC-91F7-54141D31D94F}" destId="{FED158DC-4563-43A2-84C5-26687D1392C0}" srcOrd="0" destOrd="0" presId="urn:microsoft.com/office/officeart/2005/8/layout/hierarchy1"/>
    <dgm:cxn modelId="{D2BBAF22-BACC-4369-B30B-8D0C9A3DA5B3}" type="presParOf" srcId="{2FE22698-F6C8-4FFC-91F7-54141D31D94F}" destId="{375A6768-BB21-44DA-8D71-8CB46F8C42CC}" srcOrd="1" destOrd="0" presId="urn:microsoft.com/office/officeart/2005/8/layout/hierarchy1"/>
    <dgm:cxn modelId="{B040756C-0079-4F02-B990-ECF765238DF2}" type="presParOf" srcId="{61B466A0-9E62-4820-8DA4-965DEBE68EEC}" destId="{56983936-2BB7-44D9-BE5E-7EF51513E800}" srcOrd="1" destOrd="0" presId="urn:microsoft.com/office/officeart/2005/8/layout/hierarchy1"/>
    <dgm:cxn modelId="{3F8BC0B4-CE65-487F-B8DA-50421B3824F9}" type="presParOf" srcId="{56983936-2BB7-44D9-BE5E-7EF51513E800}" destId="{3D3AB155-FC8A-4686-814B-66FD012A7E90}" srcOrd="0" destOrd="0" presId="urn:microsoft.com/office/officeart/2005/8/layout/hierarchy1"/>
    <dgm:cxn modelId="{31C5E432-4524-4636-91CD-ACB8980E730B}" type="presParOf" srcId="{56983936-2BB7-44D9-BE5E-7EF51513E800}" destId="{1B47A847-D4E8-47CF-9A39-A5CC3F7350FD}" srcOrd="1" destOrd="0" presId="urn:microsoft.com/office/officeart/2005/8/layout/hierarchy1"/>
    <dgm:cxn modelId="{FED2F444-095A-45F3-A798-DDE9AB3F33E6}" type="presParOf" srcId="{1B47A847-D4E8-47CF-9A39-A5CC3F7350FD}" destId="{8D517CB7-3DF8-42FE-9323-391BB3CF07D7}" srcOrd="0" destOrd="0" presId="urn:microsoft.com/office/officeart/2005/8/layout/hierarchy1"/>
    <dgm:cxn modelId="{D15FC2E7-DF0D-49C0-975B-3DCA0B69AB0F}" type="presParOf" srcId="{8D517CB7-3DF8-42FE-9323-391BB3CF07D7}" destId="{B0BB8347-C4D2-4641-8E1C-DA99F4D507B5}" srcOrd="0" destOrd="0" presId="urn:microsoft.com/office/officeart/2005/8/layout/hierarchy1"/>
    <dgm:cxn modelId="{1EF48B3E-93BA-45CB-82FA-2784F5E6C2AF}" type="presParOf" srcId="{8D517CB7-3DF8-42FE-9323-391BB3CF07D7}" destId="{C0527C25-671D-41CE-97AF-CAE4CF5A6C23}" srcOrd="1" destOrd="0" presId="urn:microsoft.com/office/officeart/2005/8/layout/hierarchy1"/>
    <dgm:cxn modelId="{15106755-1EDE-4DF3-AE05-E9C467DF0675}" type="presParOf" srcId="{1B47A847-D4E8-47CF-9A39-A5CC3F7350FD}" destId="{067967A0-43F5-4EAA-8D25-057BA76EB141}" srcOrd="1" destOrd="0" presId="urn:microsoft.com/office/officeart/2005/8/layout/hierarchy1"/>
    <dgm:cxn modelId="{C32AA8FF-E27D-4D31-9651-1FE77D38A2CD}" type="presParOf" srcId="{56983936-2BB7-44D9-BE5E-7EF51513E800}" destId="{82F3B96F-4E87-401E-9589-0F505F625E54}" srcOrd="2" destOrd="0" presId="urn:microsoft.com/office/officeart/2005/8/layout/hierarchy1"/>
    <dgm:cxn modelId="{B1550E39-BFD0-4602-9A31-6EF8D3CE258B}" type="presParOf" srcId="{56983936-2BB7-44D9-BE5E-7EF51513E800}" destId="{F0D51DBD-FA01-4D61-B099-395871B36AB7}" srcOrd="3" destOrd="0" presId="urn:microsoft.com/office/officeart/2005/8/layout/hierarchy1"/>
    <dgm:cxn modelId="{7A65BF0F-C7BC-4EB6-87EF-9F4753026595}" type="presParOf" srcId="{F0D51DBD-FA01-4D61-B099-395871B36AB7}" destId="{2E6E667F-9CDA-4632-9A46-837829A08F21}" srcOrd="0" destOrd="0" presId="urn:microsoft.com/office/officeart/2005/8/layout/hierarchy1"/>
    <dgm:cxn modelId="{D17ECF7D-F726-4A4B-ACD2-A5D46E7F287F}" type="presParOf" srcId="{2E6E667F-9CDA-4632-9A46-837829A08F21}" destId="{B6F903A5-DC42-4C4B-BD9C-B4F6E68D5FBF}" srcOrd="0" destOrd="0" presId="urn:microsoft.com/office/officeart/2005/8/layout/hierarchy1"/>
    <dgm:cxn modelId="{EBE35E5F-D848-4916-937B-811895CDAC74}" type="presParOf" srcId="{2E6E667F-9CDA-4632-9A46-837829A08F21}" destId="{163E90BE-8F32-437F-A898-34B8FB1696DA}" srcOrd="1" destOrd="0" presId="urn:microsoft.com/office/officeart/2005/8/layout/hierarchy1"/>
    <dgm:cxn modelId="{00520E52-FF34-4AF2-B53D-69BB55828C1D}" type="presParOf" srcId="{F0D51DBD-FA01-4D61-B099-395871B36AB7}" destId="{C319D29E-0834-4E08-8DC2-CE2BB3C18509}" srcOrd="1" destOrd="0" presId="urn:microsoft.com/office/officeart/2005/8/layout/hierarchy1"/>
    <dgm:cxn modelId="{FED814A2-7CE7-46DF-BEEF-ECAD7B1D7D0D}" type="presParOf" srcId="{56983936-2BB7-44D9-BE5E-7EF51513E800}" destId="{05D76F64-6FED-441D-9C3A-E1E1EABCA2D0}" srcOrd="4" destOrd="0" presId="urn:microsoft.com/office/officeart/2005/8/layout/hierarchy1"/>
    <dgm:cxn modelId="{05B09224-ECDE-4FEC-AB57-1DB4404639A4}" type="presParOf" srcId="{56983936-2BB7-44D9-BE5E-7EF51513E800}" destId="{37142E76-55C2-4732-982C-1DC9A011641D}" srcOrd="5" destOrd="0" presId="urn:microsoft.com/office/officeart/2005/8/layout/hierarchy1"/>
    <dgm:cxn modelId="{386C2F17-5521-42B0-B428-EBACF48889FB}" type="presParOf" srcId="{37142E76-55C2-4732-982C-1DC9A011641D}" destId="{4118EB7D-77DF-45C5-9D26-4D355B94459E}" srcOrd="0" destOrd="0" presId="urn:microsoft.com/office/officeart/2005/8/layout/hierarchy1"/>
    <dgm:cxn modelId="{7567AA80-5604-4D65-8246-B7F44FB64EF0}" type="presParOf" srcId="{4118EB7D-77DF-45C5-9D26-4D355B94459E}" destId="{0724B813-DB0B-4108-B9A8-C28840C38428}" srcOrd="0" destOrd="0" presId="urn:microsoft.com/office/officeart/2005/8/layout/hierarchy1"/>
    <dgm:cxn modelId="{F9104F03-2C98-460D-86BC-E7D0645CC002}" type="presParOf" srcId="{4118EB7D-77DF-45C5-9D26-4D355B94459E}" destId="{1ADF0DFF-D1BE-4CE5-B5F2-562E68C89DC6}" srcOrd="1" destOrd="0" presId="urn:microsoft.com/office/officeart/2005/8/layout/hierarchy1"/>
    <dgm:cxn modelId="{2D1AC87B-E6C4-48BF-8A5A-9579E27716F8}" type="presParOf" srcId="{37142E76-55C2-4732-982C-1DC9A011641D}" destId="{4B7E1224-741C-40D2-AA76-4F9E876A28C7}" srcOrd="1" destOrd="0" presId="urn:microsoft.com/office/officeart/2005/8/layout/hierarchy1"/>
    <dgm:cxn modelId="{D9655D44-27A5-468F-8B43-88591693B49E}" type="presParOf" srcId="{2A80AFDE-412D-48FB-9A1F-E6064F308FC9}" destId="{B06D3646-8EEF-41DE-B8F5-34B216FD6974}" srcOrd="2" destOrd="0" presId="urn:microsoft.com/office/officeart/2005/8/layout/hierarchy1"/>
    <dgm:cxn modelId="{F96DF72E-9419-42D8-A668-EFCFA7D1941C}" type="presParOf" srcId="{2A80AFDE-412D-48FB-9A1F-E6064F308FC9}" destId="{4238E198-742F-46FA-BA16-4B22515D30FD}" srcOrd="3" destOrd="0" presId="urn:microsoft.com/office/officeart/2005/8/layout/hierarchy1"/>
    <dgm:cxn modelId="{09CC6EE1-EB15-4490-B5CC-BDF1A57CC0A6}" type="presParOf" srcId="{4238E198-742F-46FA-BA16-4B22515D30FD}" destId="{B28F4183-3E4E-4829-A1E8-CA80F360D4AC}" srcOrd="0" destOrd="0" presId="urn:microsoft.com/office/officeart/2005/8/layout/hierarchy1"/>
    <dgm:cxn modelId="{F12BF2EB-EDF6-4BD7-828E-5044631E5D25}" type="presParOf" srcId="{B28F4183-3E4E-4829-A1E8-CA80F360D4AC}" destId="{506B48D1-578D-4137-BC6F-5C8E8175957F}" srcOrd="0" destOrd="0" presId="urn:microsoft.com/office/officeart/2005/8/layout/hierarchy1"/>
    <dgm:cxn modelId="{B601F8F0-13D7-4DCE-B7C2-5C0EB91221C8}" type="presParOf" srcId="{B28F4183-3E4E-4829-A1E8-CA80F360D4AC}" destId="{157DFF2C-43D5-4078-992B-E2411A289953}" srcOrd="1" destOrd="0" presId="urn:microsoft.com/office/officeart/2005/8/layout/hierarchy1"/>
    <dgm:cxn modelId="{0F449EB3-BB41-4FA6-97F5-2F02B9D60F83}" type="presParOf" srcId="{4238E198-742F-46FA-BA16-4B22515D30FD}" destId="{884336AE-D1D0-4AE2-AEFC-861D8732524C}" srcOrd="1" destOrd="0" presId="urn:microsoft.com/office/officeart/2005/8/layout/hierarchy1"/>
    <dgm:cxn modelId="{A41012A2-3D07-4A02-950A-98FF09F13DC8}" type="presParOf" srcId="{2A80AFDE-412D-48FB-9A1F-E6064F308FC9}" destId="{E0C6C871-8B39-44D1-944C-FEFC9BD696AC}" srcOrd="4" destOrd="0" presId="urn:microsoft.com/office/officeart/2005/8/layout/hierarchy1"/>
    <dgm:cxn modelId="{C0AEA759-714F-45B3-8FDC-FED3C4CAB979}" type="presParOf" srcId="{2A80AFDE-412D-48FB-9A1F-E6064F308FC9}" destId="{12721460-C9F2-4A80-80AE-1AB757CA0075}" srcOrd="5" destOrd="0" presId="urn:microsoft.com/office/officeart/2005/8/layout/hierarchy1"/>
    <dgm:cxn modelId="{2A235D2C-4F24-4807-BC42-F26A674488B2}" type="presParOf" srcId="{12721460-C9F2-4A80-80AE-1AB757CA0075}" destId="{729D99A1-A439-4048-B004-B2274B089542}" srcOrd="0" destOrd="0" presId="urn:microsoft.com/office/officeart/2005/8/layout/hierarchy1"/>
    <dgm:cxn modelId="{933FFB3D-76DC-41AE-98F9-9F081EC6C83E}" type="presParOf" srcId="{729D99A1-A439-4048-B004-B2274B089542}" destId="{DACF6581-4DC8-4C71-B516-8206F32BCE74}" srcOrd="0" destOrd="0" presId="urn:microsoft.com/office/officeart/2005/8/layout/hierarchy1"/>
    <dgm:cxn modelId="{63B72178-18A9-4AEE-8566-370CC5FB2A7C}" type="presParOf" srcId="{729D99A1-A439-4048-B004-B2274B089542}" destId="{F91DBCD6-88D7-4D2D-AB34-BC59C4B39635}" srcOrd="1" destOrd="0" presId="urn:microsoft.com/office/officeart/2005/8/layout/hierarchy1"/>
    <dgm:cxn modelId="{C9B9CE63-B699-45DD-B185-728CCA7312D8}" type="presParOf" srcId="{12721460-C9F2-4A80-80AE-1AB757CA0075}" destId="{68AD955E-7101-4492-8D59-1D131DDBF8A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3C9DDF-10A4-4F4B-A8FE-57B3B7067FC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BF629F-4943-40F3-8149-D4B4B6278471}">
      <dgm:prSet phldrT="[Texto]"/>
      <dgm:spPr/>
      <dgm:t>
        <a:bodyPr/>
        <a:lstStyle/>
        <a:p>
          <a:r>
            <a:rPr lang="es-ES" dirty="0" smtClean="0"/>
            <a:t>ESTRATEGIAS PROACTIVAS</a:t>
          </a:r>
          <a:endParaRPr lang="es-ES" dirty="0"/>
        </a:p>
      </dgm:t>
    </dgm:pt>
    <dgm:pt modelId="{C9B74702-131C-4817-8A5A-1C2A5DDC8DA1}" type="parTrans" cxnId="{8B4E0F4E-BBA7-4378-A3A2-3D791680B1CC}">
      <dgm:prSet/>
      <dgm:spPr/>
      <dgm:t>
        <a:bodyPr/>
        <a:lstStyle/>
        <a:p>
          <a:endParaRPr lang="es-ES"/>
        </a:p>
      </dgm:t>
    </dgm:pt>
    <dgm:pt modelId="{E966D4FC-D5DA-40E7-907E-0C361D005F6A}" type="sibTrans" cxnId="{8B4E0F4E-BBA7-4378-A3A2-3D791680B1CC}">
      <dgm:prSet/>
      <dgm:spPr/>
      <dgm:t>
        <a:bodyPr/>
        <a:lstStyle/>
        <a:p>
          <a:endParaRPr lang="es-ES"/>
        </a:p>
      </dgm:t>
    </dgm:pt>
    <dgm:pt modelId="{AF116271-5605-4313-A8A8-3B2C74837FE1}">
      <dgm:prSet phldrT="[Texto]"/>
      <dgm:spPr/>
      <dgm:t>
        <a:bodyPr/>
        <a:lstStyle/>
        <a:p>
          <a:r>
            <a:rPr lang="es-ES" dirty="0" smtClean="0"/>
            <a:t>MANIPULACIONES ECOLÓGICAS</a:t>
          </a:r>
          <a:endParaRPr lang="es-ES" dirty="0"/>
        </a:p>
      </dgm:t>
    </dgm:pt>
    <dgm:pt modelId="{A0ED316B-9B10-469A-B906-4ACE9D1D9019}" type="parTrans" cxnId="{404FC38F-7FAF-4E03-9832-7D130A81A1C7}">
      <dgm:prSet/>
      <dgm:spPr/>
      <dgm:t>
        <a:bodyPr/>
        <a:lstStyle/>
        <a:p>
          <a:endParaRPr lang="es-ES"/>
        </a:p>
      </dgm:t>
    </dgm:pt>
    <dgm:pt modelId="{E5473866-2676-440B-BB7A-F5247C097006}" type="sibTrans" cxnId="{404FC38F-7FAF-4E03-9832-7D130A81A1C7}">
      <dgm:prSet/>
      <dgm:spPr/>
      <dgm:t>
        <a:bodyPr/>
        <a:lstStyle/>
        <a:p>
          <a:endParaRPr lang="es-ES"/>
        </a:p>
      </dgm:t>
    </dgm:pt>
    <dgm:pt modelId="{90D94928-3D56-46C7-90E0-4EE5D6A9AEF3}">
      <dgm:prSet phldrT="[Texto]"/>
      <dgm:spPr/>
      <dgm:t>
        <a:bodyPr/>
        <a:lstStyle/>
        <a:p>
          <a:r>
            <a:rPr lang="es-ES" b="1" dirty="0" smtClean="0">
              <a:solidFill>
                <a:srgbClr val="FF0000"/>
              </a:solidFill>
            </a:rPr>
            <a:t>PROGRAMACIÓN POSITIVA</a:t>
          </a:r>
          <a:endParaRPr lang="es-ES" b="1" dirty="0">
            <a:solidFill>
              <a:srgbClr val="FF0000"/>
            </a:solidFill>
          </a:endParaRPr>
        </a:p>
      </dgm:t>
    </dgm:pt>
    <dgm:pt modelId="{C0DE8A50-7D1E-4EAD-B5A4-080C61A3BDC3}" type="parTrans" cxnId="{D0B2D5E3-D3F5-40B0-ABA2-8712AD3A7028}">
      <dgm:prSet/>
      <dgm:spPr/>
      <dgm:t>
        <a:bodyPr/>
        <a:lstStyle/>
        <a:p>
          <a:endParaRPr lang="es-ES"/>
        </a:p>
      </dgm:t>
    </dgm:pt>
    <dgm:pt modelId="{4ECA44AD-40A3-4D62-A41C-BBED4F42F4B4}" type="sibTrans" cxnId="{D0B2D5E3-D3F5-40B0-ABA2-8712AD3A7028}">
      <dgm:prSet/>
      <dgm:spPr/>
      <dgm:t>
        <a:bodyPr/>
        <a:lstStyle/>
        <a:p>
          <a:endParaRPr lang="es-ES"/>
        </a:p>
      </dgm:t>
    </dgm:pt>
    <dgm:pt modelId="{E3E9B126-CDFD-44BF-A37D-294ECF1F6B77}">
      <dgm:prSet phldrT="[Texto]"/>
      <dgm:spPr/>
      <dgm:t>
        <a:bodyPr/>
        <a:lstStyle/>
        <a:p>
          <a:r>
            <a:rPr lang="es-ES" dirty="0" smtClean="0"/>
            <a:t>TRATAMIENTO DIRECTO</a:t>
          </a:r>
          <a:endParaRPr lang="es-ES" dirty="0"/>
        </a:p>
      </dgm:t>
    </dgm:pt>
    <dgm:pt modelId="{05897440-3DE4-4386-9928-5BB2A65E2A6E}" type="parTrans" cxnId="{C9BD6B80-5BF9-4B23-A403-C162E3F338AD}">
      <dgm:prSet/>
      <dgm:spPr/>
      <dgm:t>
        <a:bodyPr/>
        <a:lstStyle/>
        <a:p>
          <a:endParaRPr lang="es-ES"/>
        </a:p>
      </dgm:t>
    </dgm:pt>
    <dgm:pt modelId="{7AC1FC0D-0813-4528-9621-5776EDE11B18}" type="sibTrans" cxnId="{C9BD6B80-5BF9-4B23-A403-C162E3F338AD}">
      <dgm:prSet/>
      <dgm:spPr/>
      <dgm:t>
        <a:bodyPr/>
        <a:lstStyle/>
        <a:p>
          <a:endParaRPr lang="es-ES"/>
        </a:p>
      </dgm:t>
    </dgm:pt>
    <dgm:pt modelId="{F521F77A-6E45-4D58-A1B2-83ACF804C266}">
      <dgm:prSet phldrT="[Texto]"/>
      <dgm:spPr/>
      <dgm:t>
        <a:bodyPr/>
        <a:lstStyle/>
        <a:p>
          <a:r>
            <a:rPr lang="es-ES" dirty="0" smtClean="0"/>
            <a:t>HABILIDADES GENERALES</a:t>
          </a:r>
          <a:endParaRPr lang="es-ES" dirty="0"/>
        </a:p>
      </dgm:t>
    </dgm:pt>
    <dgm:pt modelId="{2E9CD790-2D74-4C8B-99EE-91DC4F6E8FDD}" type="parTrans" cxnId="{4C5C762D-3C9B-48D2-AA0F-117B54CE6625}">
      <dgm:prSet/>
      <dgm:spPr/>
      <dgm:t>
        <a:bodyPr/>
        <a:lstStyle/>
        <a:p>
          <a:endParaRPr lang="es-ES"/>
        </a:p>
      </dgm:t>
    </dgm:pt>
    <dgm:pt modelId="{67220256-4690-4C36-81E7-93221E764F0D}" type="sibTrans" cxnId="{4C5C762D-3C9B-48D2-AA0F-117B54CE6625}">
      <dgm:prSet/>
      <dgm:spPr/>
      <dgm:t>
        <a:bodyPr/>
        <a:lstStyle/>
        <a:p>
          <a:endParaRPr lang="es-ES"/>
        </a:p>
      </dgm:t>
    </dgm:pt>
    <dgm:pt modelId="{57639BD6-5534-43F1-BB40-1754FA12F77D}">
      <dgm:prSet phldrT="[Texto]"/>
      <dgm:spPr/>
      <dgm:t>
        <a:bodyPr/>
        <a:lstStyle/>
        <a:p>
          <a:r>
            <a:rPr lang="es-ES" dirty="0" smtClean="0"/>
            <a:t>HABILIDADES ESPECÍFICAS</a:t>
          </a:r>
          <a:endParaRPr lang="es-ES" dirty="0"/>
        </a:p>
      </dgm:t>
    </dgm:pt>
    <dgm:pt modelId="{B0CC238F-7759-4305-9B9F-ACC33DE1043C}" type="parTrans" cxnId="{AF700947-00E0-413A-86D5-3F3A76F461B5}">
      <dgm:prSet/>
      <dgm:spPr/>
      <dgm:t>
        <a:bodyPr/>
        <a:lstStyle/>
        <a:p>
          <a:endParaRPr lang="es-ES"/>
        </a:p>
      </dgm:t>
    </dgm:pt>
    <dgm:pt modelId="{4C5C60FB-D45D-4F0A-8CA5-655512165145}" type="sibTrans" cxnId="{AF700947-00E0-413A-86D5-3F3A76F461B5}">
      <dgm:prSet/>
      <dgm:spPr/>
      <dgm:t>
        <a:bodyPr/>
        <a:lstStyle/>
        <a:p>
          <a:endParaRPr lang="es-ES"/>
        </a:p>
      </dgm:t>
    </dgm:pt>
    <dgm:pt modelId="{296411B8-CE78-478C-9DB1-19399ABC964D}">
      <dgm:prSet phldrT="[Texto]"/>
      <dgm:spPr/>
      <dgm:t>
        <a:bodyPr/>
        <a:lstStyle/>
        <a:p>
          <a:r>
            <a:rPr lang="es-ES" dirty="0" smtClean="0"/>
            <a:t>HABILIDADES DE ADAPTACIÓN PERSONAL Y TOLERANCIA</a:t>
          </a:r>
          <a:endParaRPr lang="es-ES" dirty="0"/>
        </a:p>
      </dgm:t>
    </dgm:pt>
    <dgm:pt modelId="{036D7C09-FD4E-4D04-A60B-FCA72F13130E}" type="parTrans" cxnId="{66D674F1-63AA-4BFB-8BA1-0FA7D76F22B1}">
      <dgm:prSet/>
      <dgm:spPr/>
      <dgm:t>
        <a:bodyPr/>
        <a:lstStyle/>
        <a:p>
          <a:endParaRPr lang="es-ES"/>
        </a:p>
      </dgm:t>
    </dgm:pt>
    <dgm:pt modelId="{8D166325-2FA9-4EA4-A637-3D748790F96A}" type="sibTrans" cxnId="{66D674F1-63AA-4BFB-8BA1-0FA7D76F22B1}">
      <dgm:prSet/>
      <dgm:spPr/>
      <dgm:t>
        <a:bodyPr/>
        <a:lstStyle/>
        <a:p>
          <a:endParaRPr lang="es-ES"/>
        </a:p>
      </dgm:t>
    </dgm:pt>
    <dgm:pt modelId="{179C6484-9DAF-41F4-B884-AD066694A1D8}" type="pres">
      <dgm:prSet presAssocID="{F43C9DDF-10A4-4F4B-A8FE-57B3B7067FC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13F6C93-A5AE-4921-BFA2-D350060138BD}" type="pres">
      <dgm:prSet presAssocID="{43BF629F-4943-40F3-8149-D4B4B6278471}" presName="hierRoot1" presStyleCnt="0"/>
      <dgm:spPr/>
    </dgm:pt>
    <dgm:pt modelId="{CDE30017-6ED4-4BCD-8D96-97015437CCF1}" type="pres">
      <dgm:prSet presAssocID="{43BF629F-4943-40F3-8149-D4B4B6278471}" presName="composite" presStyleCnt="0"/>
      <dgm:spPr/>
    </dgm:pt>
    <dgm:pt modelId="{31BC349B-0599-41EF-9BAF-3FBF7233FBDB}" type="pres">
      <dgm:prSet presAssocID="{43BF629F-4943-40F3-8149-D4B4B6278471}" presName="background" presStyleLbl="node0" presStyleIdx="0" presStyleCnt="1"/>
      <dgm:spPr/>
    </dgm:pt>
    <dgm:pt modelId="{7170E89D-F8ED-4F9F-9582-3C20D129A0C2}" type="pres">
      <dgm:prSet presAssocID="{43BF629F-4943-40F3-8149-D4B4B627847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EC5947-C967-4E5E-81EC-A8BEDAB9D7DC}" type="pres">
      <dgm:prSet presAssocID="{43BF629F-4943-40F3-8149-D4B4B6278471}" presName="hierChild2" presStyleCnt="0"/>
      <dgm:spPr/>
    </dgm:pt>
    <dgm:pt modelId="{281C7DF4-4EDA-492F-A544-BDF02FE89F66}" type="pres">
      <dgm:prSet presAssocID="{A0ED316B-9B10-469A-B906-4ACE9D1D9019}" presName="Name10" presStyleLbl="parChTrans1D2" presStyleIdx="0" presStyleCnt="3"/>
      <dgm:spPr/>
      <dgm:t>
        <a:bodyPr/>
        <a:lstStyle/>
        <a:p>
          <a:endParaRPr lang="es-ES"/>
        </a:p>
      </dgm:t>
    </dgm:pt>
    <dgm:pt modelId="{AFAA8361-4B9F-4AF0-992D-EF429827771A}" type="pres">
      <dgm:prSet presAssocID="{AF116271-5605-4313-A8A8-3B2C74837FE1}" presName="hierRoot2" presStyleCnt="0"/>
      <dgm:spPr/>
    </dgm:pt>
    <dgm:pt modelId="{69E5F4D6-F8AD-4572-8DBE-6AFAFB1A6C9F}" type="pres">
      <dgm:prSet presAssocID="{AF116271-5605-4313-A8A8-3B2C74837FE1}" presName="composite2" presStyleCnt="0"/>
      <dgm:spPr/>
    </dgm:pt>
    <dgm:pt modelId="{5536149A-FC04-4B90-934D-B670880EE405}" type="pres">
      <dgm:prSet presAssocID="{AF116271-5605-4313-A8A8-3B2C74837FE1}" presName="background2" presStyleLbl="node2" presStyleIdx="0" presStyleCnt="3"/>
      <dgm:spPr/>
    </dgm:pt>
    <dgm:pt modelId="{B4459207-5D42-42BE-A22C-A30EDEB250E8}" type="pres">
      <dgm:prSet presAssocID="{AF116271-5605-4313-A8A8-3B2C74837FE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284DC-5020-48C9-BC11-1A34195FBFBF}" type="pres">
      <dgm:prSet presAssocID="{AF116271-5605-4313-A8A8-3B2C74837FE1}" presName="hierChild3" presStyleCnt="0"/>
      <dgm:spPr/>
    </dgm:pt>
    <dgm:pt modelId="{8E12A937-E044-46CD-8F7F-695E08C4FEB9}" type="pres">
      <dgm:prSet presAssocID="{C0DE8A50-7D1E-4EAD-B5A4-080C61A3BDC3}" presName="Name10" presStyleLbl="parChTrans1D2" presStyleIdx="1" presStyleCnt="3"/>
      <dgm:spPr/>
      <dgm:t>
        <a:bodyPr/>
        <a:lstStyle/>
        <a:p>
          <a:endParaRPr lang="es-ES"/>
        </a:p>
      </dgm:t>
    </dgm:pt>
    <dgm:pt modelId="{8F04A002-F21C-42C4-902F-69A113645269}" type="pres">
      <dgm:prSet presAssocID="{90D94928-3D56-46C7-90E0-4EE5D6A9AEF3}" presName="hierRoot2" presStyleCnt="0"/>
      <dgm:spPr/>
    </dgm:pt>
    <dgm:pt modelId="{0B45759D-01EE-41A7-922F-BF0A0F8423FF}" type="pres">
      <dgm:prSet presAssocID="{90D94928-3D56-46C7-90E0-4EE5D6A9AEF3}" presName="composite2" presStyleCnt="0"/>
      <dgm:spPr/>
    </dgm:pt>
    <dgm:pt modelId="{A1852544-D71D-417E-BC32-FD6F0ADAB59C}" type="pres">
      <dgm:prSet presAssocID="{90D94928-3D56-46C7-90E0-4EE5D6A9AEF3}" presName="background2" presStyleLbl="node2" presStyleIdx="1" presStyleCnt="3"/>
      <dgm:spPr/>
    </dgm:pt>
    <dgm:pt modelId="{1AF0BC44-082F-48DE-970A-FB2CA6D30A64}" type="pres">
      <dgm:prSet presAssocID="{90D94928-3D56-46C7-90E0-4EE5D6A9AEF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1F6D17-8BDE-4138-9E54-685B9EE7623F}" type="pres">
      <dgm:prSet presAssocID="{90D94928-3D56-46C7-90E0-4EE5D6A9AEF3}" presName="hierChild3" presStyleCnt="0"/>
      <dgm:spPr/>
    </dgm:pt>
    <dgm:pt modelId="{E6526D07-45DC-4383-96AB-8B3B0EAA043A}" type="pres">
      <dgm:prSet presAssocID="{2E9CD790-2D74-4C8B-99EE-91DC4F6E8FDD}" presName="Name17" presStyleLbl="parChTrans1D3" presStyleIdx="0" presStyleCnt="3"/>
      <dgm:spPr/>
      <dgm:t>
        <a:bodyPr/>
        <a:lstStyle/>
        <a:p>
          <a:endParaRPr lang="es-ES"/>
        </a:p>
      </dgm:t>
    </dgm:pt>
    <dgm:pt modelId="{C9B06E72-5DB5-47BF-AF6C-D44912C22372}" type="pres">
      <dgm:prSet presAssocID="{F521F77A-6E45-4D58-A1B2-83ACF804C266}" presName="hierRoot3" presStyleCnt="0"/>
      <dgm:spPr/>
    </dgm:pt>
    <dgm:pt modelId="{468EF196-5608-403E-94B2-6112092CF8A5}" type="pres">
      <dgm:prSet presAssocID="{F521F77A-6E45-4D58-A1B2-83ACF804C266}" presName="composite3" presStyleCnt="0"/>
      <dgm:spPr/>
    </dgm:pt>
    <dgm:pt modelId="{A31F11CF-D26A-4E6F-89C4-1B0F94F4510A}" type="pres">
      <dgm:prSet presAssocID="{F521F77A-6E45-4D58-A1B2-83ACF804C266}" presName="background3" presStyleLbl="node3" presStyleIdx="0" presStyleCnt="3"/>
      <dgm:spPr/>
    </dgm:pt>
    <dgm:pt modelId="{6E253BE9-0D58-47D4-9D93-AD277D4DDA38}" type="pres">
      <dgm:prSet presAssocID="{F521F77A-6E45-4D58-A1B2-83ACF804C266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83A2CB-BF19-4F2B-ADC5-35A951A2D258}" type="pres">
      <dgm:prSet presAssocID="{F521F77A-6E45-4D58-A1B2-83ACF804C266}" presName="hierChild4" presStyleCnt="0"/>
      <dgm:spPr/>
    </dgm:pt>
    <dgm:pt modelId="{69611471-2A46-4AE1-BFA4-E4B2F653A422}" type="pres">
      <dgm:prSet presAssocID="{B0CC238F-7759-4305-9B9F-ACC33DE1043C}" presName="Name17" presStyleLbl="parChTrans1D3" presStyleIdx="1" presStyleCnt="3"/>
      <dgm:spPr/>
      <dgm:t>
        <a:bodyPr/>
        <a:lstStyle/>
        <a:p>
          <a:endParaRPr lang="es-ES"/>
        </a:p>
      </dgm:t>
    </dgm:pt>
    <dgm:pt modelId="{2D84B328-CADB-4999-84A9-D7F6086A6CD8}" type="pres">
      <dgm:prSet presAssocID="{57639BD6-5534-43F1-BB40-1754FA12F77D}" presName="hierRoot3" presStyleCnt="0"/>
      <dgm:spPr/>
    </dgm:pt>
    <dgm:pt modelId="{467D7A3B-AF0A-4F95-B3AB-6DD92032CABB}" type="pres">
      <dgm:prSet presAssocID="{57639BD6-5534-43F1-BB40-1754FA12F77D}" presName="composite3" presStyleCnt="0"/>
      <dgm:spPr/>
    </dgm:pt>
    <dgm:pt modelId="{D3FEB3AE-0140-46C8-985E-F5D7551183FB}" type="pres">
      <dgm:prSet presAssocID="{57639BD6-5534-43F1-BB40-1754FA12F77D}" presName="background3" presStyleLbl="node3" presStyleIdx="1" presStyleCnt="3"/>
      <dgm:spPr/>
    </dgm:pt>
    <dgm:pt modelId="{4E61BCB8-CCAC-4345-AD2B-E607F20C5C3A}" type="pres">
      <dgm:prSet presAssocID="{57639BD6-5534-43F1-BB40-1754FA12F77D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A69F3-30B0-4CEC-AE95-39FB8EC6972E}" type="pres">
      <dgm:prSet presAssocID="{57639BD6-5534-43F1-BB40-1754FA12F77D}" presName="hierChild4" presStyleCnt="0"/>
      <dgm:spPr/>
    </dgm:pt>
    <dgm:pt modelId="{728975B6-F84A-4495-9482-36109CC89D25}" type="pres">
      <dgm:prSet presAssocID="{036D7C09-FD4E-4D04-A60B-FCA72F13130E}" presName="Name17" presStyleLbl="parChTrans1D3" presStyleIdx="2" presStyleCnt="3"/>
      <dgm:spPr/>
      <dgm:t>
        <a:bodyPr/>
        <a:lstStyle/>
        <a:p>
          <a:endParaRPr lang="es-ES"/>
        </a:p>
      </dgm:t>
    </dgm:pt>
    <dgm:pt modelId="{8E10AA5E-0FFD-4544-A36E-7039EADA5378}" type="pres">
      <dgm:prSet presAssocID="{296411B8-CE78-478C-9DB1-19399ABC964D}" presName="hierRoot3" presStyleCnt="0"/>
      <dgm:spPr/>
    </dgm:pt>
    <dgm:pt modelId="{8A81A53C-BC33-4A70-AE5B-A72907AB6838}" type="pres">
      <dgm:prSet presAssocID="{296411B8-CE78-478C-9DB1-19399ABC964D}" presName="composite3" presStyleCnt="0"/>
      <dgm:spPr/>
    </dgm:pt>
    <dgm:pt modelId="{1EEF03EC-5057-47B4-89F2-BFAFB355F864}" type="pres">
      <dgm:prSet presAssocID="{296411B8-CE78-478C-9DB1-19399ABC964D}" presName="background3" presStyleLbl="node3" presStyleIdx="2" presStyleCnt="3"/>
      <dgm:spPr/>
    </dgm:pt>
    <dgm:pt modelId="{CDE97659-5BD7-440A-B6A0-6C2D5FB6EFB6}" type="pres">
      <dgm:prSet presAssocID="{296411B8-CE78-478C-9DB1-19399ABC964D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1275BB-4E2C-4C94-A867-396FBFD6EBCF}" type="pres">
      <dgm:prSet presAssocID="{296411B8-CE78-478C-9DB1-19399ABC964D}" presName="hierChild4" presStyleCnt="0"/>
      <dgm:spPr/>
    </dgm:pt>
    <dgm:pt modelId="{9A8BEDF6-A3AE-4A56-9723-415DB789FA46}" type="pres">
      <dgm:prSet presAssocID="{05897440-3DE4-4386-9928-5BB2A65E2A6E}" presName="Name10" presStyleLbl="parChTrans1D2" presStyleIdx="2" presStyleCnt="3"/>
      <dgm:spPr/>
      <dgm:t>
        <a:bodyPr/>
        <a:lstStyle/>
        <a:p>
          <a:endParaRPr lang="es-ES"/>
        </a:p>
      </dgm:t>
    </dgm:pt>
    <dgm:pt modelId="{1F01F85C-88C5-48F0-BADC-8C082851C9CD}" type="pres">
      <dgm:prSet presAssocID="{E3E9B126-CDFD-44BF-A37D-294ECF1F6B77}" presName="hierRoot2" presStyleCnt="0"/>
      <dgm:spPr/>
    </dgm:pt>
    <dgm:pt modelId="{33BC7040-57CA-4360-9C74-B604FF444301}" type="pres">
      <dgm:prSet presAssocID="{E3E9B126-CDFD-44BF-A37D-294ECF1F6B77}" presName="composite2" presStyleCnt="0"/>
      <dgm:spPr/>
    </dgm:pt>
    <dgm:pt modelId="{441A6C5C-5268-4791-899D-ADB2A1D73562}" type="pres">
      <dgm:prSet presAssocID="{E3E9B126-CDFD-44BF-A37D-294ECF1F6B77}" presName="background2" presStyleLbl="node2" presStyleIdx="2" presStyleCnt="3"/>
      <dgm:spPr/>
    </dgm:pt>
    <dgm:pt modelId="{F7175135-6341-48E0-9087-E8D9B83585C6}" type="pres">
      <dgm:prSet presAssocID="{E3E9B126-CDFD-44BF-A37D-294ECF1F6B7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44F2D3-405A-4784-B5E2-AD54393C279A}" type="pres">
      <dgm:prSet presAssocID="{E3E9B126-CDFD-44BF-A37D-294ECF1F6B77}" presName="hierChild3" presStyleCnt="0"/>
      <dgm:spPr/>
    </dgm:pt>
  </dgm:ptLst>
  <dgm:cxnLst>
    <dgm:cxn modelId="{66D674F1-63AA-4BFB-8BA1-0FA7D76F22B1}" srcId="{90D94928-3D56-46C7-90E0-4EE5D6A9AEF3}" destId="{296411B8-CE78-478C-9DB1-19399ABC964D}" srcOrd="2" destOrd="0" parTransId="{036D7C09-FD4E-4D04-A60B-FCA72F13130E}" sibTransId="{8D166325-2FA9-4EA4-A637-3D748790F96A}"/>
    <dgm:cxn modelId="{8B4E0F4E-BBA7-4378-A3A2-3D791680B1CC}" srcId="{F43C9DDF-10A4-4F4B-A8FE-57B3B7067FCE}" destId="{43BF629F-4943-40F3-8149-D4B4B6278471}" srcOrd="0" destOrd="0" parTransId="{C9B74702-131C-4817-8A5A-1C2A5DDC8DA1}" sibTransId="{E966D4FC-D5DA-40E7-907E-0C361D005F6A}"/>
    <dgm:cxn modelId="{4C5C762D-3C9B-48D2-AA0F-117B54CE6625}" srcId="{90D94928-3D56-46C7-90E0-4EE5D6A9AEF3}" destId="{F521F77A-6E45-4D58-A1B2-83ACF804C266}" srcOrd="0" destOrd="0" parTransId="{2E9CD790-2D74-4C8B-99EE-91DC4F6E8FDD}" sibTransId="{67220256-4690-4C36-81E7-93221E764F0D}"/>
    <dgm:cxn modelId="{8B76B27C-6B94-4C0E-873F-E3D23876AA39}" type="presOf" srcId="{57639BD6-5534-43F1-BB40-1754FA12F77D}" destId="{4E61BCB8-CCAC-4345-AD2B-E607F20C5C3A}" srcOrd="0" destOrd="0" presId="urn:microsoft.com/office/officeart/2005/8/layout/hierarchy1"/>
    <dgm:cxn modelId="{DC2B629E-1667-43D8-A3D3-FB3A93B0BD1A}" type="presOf" srcId="{F521F77A-6E45-4D58-A1B2-83ACF804C266}" destId="{6E253BE9-0D58-47D4-9D93-AD277D4DDA38}" srcOrd="0" destOrd="0" presId="urn:microsoft.com/office/officeart/2005/8/layout/hierarchy1"/>
    <dgm:cxn modelId="{AF700947-00E0-413A-86D5-3F3A76F461B5}" srcId="{90D94928-3D56-46C7-90E0-4EE5D6A9AEF3}" destId="{57639BD6-5534-43F1-BB40-1754FA12F77D}" srcOrd="1" destOrd="0" parTransId="{B0CC238F-7759-4305-9B9F-ACC33DE1043C}" sibTransId="{4C5C60FB-D45D-4F0A-8CA5-655512165145}"/>
    <dgm:cxn modelId="{47D3B33D-1CC2-4CF9-837D-3A58968DC0BF}" type="presOf" srcId="{E3E9B126-CDFD-44BF-A37D-294ECF1F6B77}" destId="{F7175135-6341-48E0-9087-E8D9B83585C6}" srcOrd="0" destOrd="0" presId="urn:microsoft.com/office/officeart/2005/8/layout/hierarchy1"/>
    <dgm:cxn modelId="{51D7976C-8863-49AF-816A-B071F887CEDC}" type="presOf" srcId="{AF116271-5605-4313-A8A8-3B2C74837FE1}" destId="{B4459207-5D42-42BE-A22C-A30EDEB250E8}" srcOrd="0" destOrd="0" presId="urn:microsoft.com/office/officeart/2005/8/layout/hierarchy1"/>
    <dgm:cxn modelId="{F95E0E26-08AC-41E6-8084-DA4C29AEFCF5}" type="presOf" srcId="{43BF629F-4943-40F3-8149-D4B4B6278471}" destId="{7170E89D-F8ED-4F9F-9582-3C20D129A0C2}" srcOrd="0" destOrd="0" presId="urn:microsoft.com/office/officeart/2005/8/layout/hierarchy1"/>
    <dgm:cxn modelId="{CCDDF35F-A343-4368-B09E-26DC209CE7EF}" type="presOf" srcId="{05897440-3DE4-4386-9928-5BB2A65E2A6E}" destId="{9A8BEDF6-A3AE-4A56-9723-415DB789FA46}" srcOrd="0" destOrd="0" presId="urn:microsoft.com/office/officeart/2005/8/layout/hierarchy1"/>
    <dgm:cxn modelId="{424E628A-3782-4C62-963D-16C89C8D44CA}" type="presOf" srcId="{C0DE8A50-7D1E-4EAD-B5A4-080C61A3BDC3}" destId="{8E12A937-E044-46CD-8F7F-695E08C4FEB9}" srcOrd="0" destOrd="0" presId="urn:microsoft.com/office/officeart/2005/8/layout/hierarchy1"/>
    <dgm:cxn modelId="{E1CB3740-E2EB-47BB-AF50-2E9C1FFE624C}" type="presOf" srcId="{036D7C09-FD4E-4D04-A60B-FCA72F13130E}" destId="{728975B6-F84A-4495-9482-36109CC89D25}" srcOrd="0" destOrd="0" presId="urn:microsoft.com/office/officeart/2005/8/layout/hierarchy1"/>
    <dgm:cxn modelId="{A8C13A07-F4B5-4940-AD54-7CFBD8549BE8}" type="presOf" srcId="{A0ED316B-9B10-469A-B906-4ACE9D1D9019}" destId="{281C7DF4-4EDA-492F-A544-BDF02FE89F66}" srcOrd="0" destOrd="0" presId="urn:microsoft.com/office/officeart/2005/8/layout/hierarchy1"/>
    <dgm:cxn modelId="{A1B78F7D-DE1B-4F44-B0DE-BA9695E76F9F}" type="presOf" srcId="{296411B8-CE78-478C-9DB1-19399ABC964D}" destId="{CDE97659-5BD7-440A-B6A0-6C2D5FB6EFB6}" srcOrd="0" destOrd="0" presId="urn:microsoft.com/office/officeart/2005/8/layout/hierarchy1"/>
    <dgm:cxn modelId="{D0B2D5E3-D3F5-40B0-ABA2-8712AD3A7028}" srcId="{43BF629F-4943-40F3-8149-D4B4B6278471}" destId="{90D94928-3D56-46C7-90E0-4EE5D6A9AEF3}" srcOrd="1" destOrd="0" parTransId="{C0DE8A50-7D1E-4EAD-B5A4-080C61A3BDC3}" sibTransId="{4ECA44AD-40A3-4D62-A41C-BBED4F42F4B4}"/>
    <dgm:cxn modelId="{404FC38F-7FAF-4E03-9832-7D130A81A1C7}" srcId="{43BF629F-4943-40F3-8149-D4B4B6278471}" destId="{AF116271-5605-4313-A8A8-3B2C74837FE1}" srcOrd="0" destOrd="0" parTransId="{A0ED316B-9B10-469A-B906-4ACE9D1D9019}" sibTransId="{E5473866-2676-440B-BB7A-F5247C097006}"/>
    <dgm:cxn modelId="{7BD843FD-0D32-4C4A-8793-EFA875549B73}" type="presOf" srcId="{B0CC238F-7759-4305-9B9F-ACC33DE1043C}" destId="{69611471-2A46-4AE1-BFA4-E4B2F653A422}" srcOrd="0" destOrd="0" presId="urn:microsoft.com/office/officeart/2005/8/layout/hierarchy1"/>
    <dgm:cxn modelId="{C9BD6B80-5BF9-4B23-A403-C162E3F338AD}" srcId="{43BF629F-4943-40F3-8149-D4B4B6278471}" destId="{E3E9B126-CDFD-44BF-A37D-294ECF1F6B77}" srcOrd="2" destOrd="0" parTransId="{05897440-3DE4-4386-9928-5BB2A65E2A6E}" sibTransId="{7AC1FC0D-0813-4528-9621-5776EDE11B18}"/>
    <dgm:cxn modelId="{4FCDFDAB-30DC-4173-B4EC-A5D0234B8F04}" type="presOf" srcId="{90D94928-3D56-46C7-90E0-4EE5D6A9AEF3}" destId="{1AF0BC44-082F-48DE-970A-FB2CA6D30A64}" srcOrd="0" destOrd="0" presId="urn:microsoft.com/office/officeart/2005/8/layout/hierarchy1"/>
    <dgm:cxn modelId="{02D574D3-83DF-44BA-B602-3B6E008540C6}" type="presOf" srcId="{F43C9DDF-10A4-4F4B-A8FE-57B3B7067FCE}" destId="{179C6484-9DAF-41F4-B884-AD066694A1D8}" srcOrd="0" destOrd="0" presId="urn:microsoft.com/office/officeart/2005/8/layout/hierarchy1"/>
    <dgm:cxn modelId="{2ABA30C1-900D-4EC9-A25E-358F87B30B0A}" type="presOf" srcId="{2E9CD790-2D74-4C8B-99EE-91DC4F6E8FDD}" destId="{E6526D07-45DC-4383-96AB-8B3B0EAA043A}" srcOrd="0" destOrd="0" presId="urn:microsoft.com/office/officeart/2005/8/layout/hierarchy1"/>
    <dgm:cxn modelId="{D4CE8C1A-E421-44DD-A754-E044950AF965}" type="presParOf" srcId="{179C6484-9DAF-41F4-B884-AD066694A1D8}" destId="{C13F6C93-A5AE-4921-BFA2-D350060138BD}" srcOrd="0" destOrd="0" presId="urn:microsoft.com/office/officeart/2005/8/layout/hierarchy1"/>
    <dgm:cxn modelId="{2316E26B-7BDB-4FEB-85F9-C18E1688764C}" type="presParOf" srcId="{C13F6C93-A5AE-4921-BFA2-D350060138BD}" destId="{CDE30017-6ED4-4BCD-8D96-97015437CCF1}" srcOrd="0" destOrd="0" presId="urn:microsoft.com/office/officeart/2005/8/layout/hierarchy1"/>
    <dgm:cxn modelId="{DF0D60B6-2F3A-42AE-8F2F-74834AF27EA5}" type="presParOf" srcId="{CDE30017-6ED4-4BCD-8D96-97015437CCF1}" destId="{31BC349B-0599-41EF-9BAF-3FBF7233FBDB}" srcOrd="0" destOrd="0" presId="urn:microsoft.com/office/officeart/2005/8/layout/hierarchy1"/>
    <dgm:cxn modelId="{DDFFB4B2-0995-4136-A8A4-FC7FACE1CF62}" type="presParOf" srcId="{CDE30017-6ED4-4BCD-8D96-97015437CCF1}" destId="{7170E89D-F8ED-4F9F-9582-3C20D129A0C2}" srcOrd="1" destOrd="0" presId="urn:microsoft.com/office/officeart/2005/8/layout/hierarchy1"/>
    <dgm:cxn modelId="{C65EF8E1-D241-4CF7-B8FE-70F50EC6BDDC}" type="presParOf" srcId="{C13F6C93-A5AE-4921-BFA2-D350060138BD}" destId="{89EC5947-C967-4E5E-81EC-A8BEDAB9D7DC}" srcOrd="1" destOrd="0" presId="urn:microsoft.com/office/officeart/2005/8/layout/hierarchy1"/>
    <dgm:cxn modelId="{0B698C99-F11D-4D06-B2A5-F0B4097E9864}" type="presParOf" srcId="{89EC5947-C967-4E5E-81EC-A8BEDAB9D7DC}" destId="{281C7DF4-4EDA-492F-A544-BDF02FE89F66}" srcOrd="0" destOrd="0" presId="urn:microsoft.com/office/officeart/2005/8/layout/hierarchy1"/>
    <dgm:cxn modelId="{B13A9078-641A-4F96-A5C4-2E44A46C30F8}" type="presParOf" srcId="{89EC5947-C967-4E5E-81EC-A8BEDAB9D7DC}" destId="{AFAA8361-4B9F-4AF0-992D-EF429827771A}" srcOrd="1" destOrd="0" presId="urn:microsoft.com/office/officeart/2005/8/layout/hierarchy1"/>
    <dgm:cxn modelId="{8E5B3F7C-56FA-4262-9AC0-6923A177C006}" type="presParOf" srcId="{AFAA8361-4B9F-4AF0-992D-EF429827771A}" destId="{69E5F4D6-F8AD-4572-8DBE-6AFAFB1A6C9F}" srcOrd="0" destOrd="0" presId="urn:microsoft.com/office/officeart/2005/8/layout/hierarchy1"/>
    <dgm:cxn modelId="{5229C92B-B78A-4D30-9E18-6BCD1207FFEA}" type="presParOf" srcId="{69E5F4D6-F8AD-4572-8DBE-6AFAFB1A6C9F}" destId="{5536149A-FC04-4B90-934D-B670880EE405}" srcOrd="0" destOrd="0" presId="urn:microsoft.com/office/officeart/2005/8/layout/hierarchy1"/>
    <dgm:cxn modelId="{5594B052-BAA6-4F78-A805-DD8BB551D0F6}" type="presParOf" srcId="{69E5F4D6-F8AD-4572-8DBE-6AFAFB1A6C9F}" destId="{B4459207-5D42-42BE-A22C-A30EDEB250E8}" srcOrd="1" destOrd="0" presId="urn:microsoft.com/office/officeart/2005/8/layout/hierarchy1"/>
    <dgm:cxn modelId="{277C41B2-D867-4B13-9A6F-731E4B5AD7E3}" type="presParOf" srcId="{AFAA8361-4B9F-4AF0-992D-EF429827771A}" destId="{0EA284DC-5020-48C9-BC11-1A34195FBFBF}" srcOrd="1" destOrd="0" presId="urn:microsoft.com/office/officeart/2005/8/layout/hierarchy1"/>
    <dgm:cxn modelId="{C7CF59DA-348F-4EF3-A711-8D8BF3FC70EC}" type="presParOf" srcId="{89EC5947-C967-4E5E-81EC-A8BEDAB9D7DC}" destId="{8E12A937-E044-46CD-8F7F-695E08C4FEB9}" srcOrd="2" destOrd="0" presId="urn:microsoft.com/office/officeart/2005/8/layout/hierarchy1"/>
    <dgm:cxn modelId="{949899D9-3905-4E0A-A322-4C014F435462}" type="presParOf" srcId="{89EC5947-C967-4E5E-81EC-A8BEDAB9D7DC}" destId="{8F04A002-F21C-42C4-902F-69A113645269}" srcOrd="3" destOrd="0" presId="urn:microsoft.com/office/officeart/2005/8/layout/hierarchy1"/>
    <dgm:cxn modelId="{D2EA7C55-6EE7-43B4-850C-434D326145E1}" type="presParOf" srcId="{8F04A002-F21C-42C4-902F-69A113645269}" destId="{0B45759D-01EE-41A7-922F-BF0A0F8423FF}" srcOrd="0" destOrd="0" presId="urn:microsoft.com/office/officeart/2005/8/layout/hierarchy1"/>
    <dgm:cxn modelId="{6BD87AA2-FF5A-4603-8C9C-2DDE332E688E}" type="presParOf" srcId="{0B45759D-01EE-41A7-922F-BF0A0F8423FF}" destId="{A1852544-D71D-417E-BC32-FD6F0ADAB59C}" srcOrd="0" destOrd="0" presId="urn:microsoft.com/office/officeart/2005/8/layout/hierarchy1"/>
    <dgm:cxn modelId="{C3750538-01FF-4BB4-A29B-E8A75576D79F}" type="presParOf" srcId="{0B45759D-01EE-41A7-922F-BF0A0F8423FF}" destId="{1AF0BC44-082F-48DE-970A-FB2CA6D30A64}" srcOrd="1" destOrd="0" presId="urn:microsoft.com/office/officeart/2005/8/layout/hierarchy1"/>
    <dgm:cxn modelId="{C2962DE3-BCB6-4E6C-ACBF-15C5C4EB28D3}" type="presParOf" srcId="{8F04A002-F21C-42C4-902F-69A113645269}" destId="{D71F6D17-8BDE-4138-9E54-685B9EE7623F}" srcOrd="1" destOrd="0" presId="urn:microsoft.com/office/officeart/2005/8/layout/hierarchy1"/>
    <dgm:cxn modelId="{B7A23529-58E0-40FC-A1F0-906DF4C36DF9}" type="presParOf" srcId="{D71F6D17-8BDE-4138-9E54-685B9EE7623F}" destId="{E6526D07-45DC-4383-96AB-8B3B0EAA043A}" srcOrd="0" destOrd="0" presId="urn:microsoft.com/office/officeart/2005/8/layout/hierarchy1"/>
    <dgm:cxn modelId="{07C245C1-FCC9-4483-89BB-B953140B6456}" type="presParOf" srcId="{D71F6D17-8BDE-4138-9E54-685B9EE7623F}" destId="{C9B06E72-5DB5-47BF-AF6C-D44912C22372}" srcOrd="1" destOrd="0" presId="urn:microsoft.com/office/officeart/2005/8/layout/hierarchy1"/>
    <dgm:cxn modelId="{8A123FC7-195F-4615-926B-A1E69AA1F5C2}" type="presParOf" srcId="{C9B06E72-5DB5-47BF-AF6C-D44912C22372}" destId="{468EF196-5608-403E-94B2-6112092CF8A5}" srcOrd="0" destOrd="0" presId="urn:microsoft.com/office/officeart/2005/8/layout/hierarchy1"/>
    <dgm:cxn modelId="{172C622A-9EBE-426D-B78F-20EDCB77FDB1}" type="presParOf" srcId="{468EF196-5608-403E-94B2-6112092CF8A5}" destId="{A31F11CF-D26A-4E6F-89C4-1B0F94F4510A}" srcOrd="0" destOrd="0" presId="urn:microsoft.com/office/officeart/2005/8/layout/hierarchy1"/>
    <dgm:cxn modelId="{1C6BD4D8-8E89-4B6E-8817-F9B96AB97FF0}" type="presParOf" srcId="{468EF196-5608-403E-94B2-6112092CF8A5}" destId="{6E253BE9-0D58-47D4-9D93-AD277D4DDA38}" srcOrd="1" destOrd="0" presId="urn:microsoft.com/office/officeart/2005/8/layout/hierarchy1"/>
    <dgm:cxn modelId="{F7E417AA-B936-4F32-946D-1A2BA44F3AD0}" type="presParOf" srcId="{C9B06E72-5DB5-47BF-AF6C-D44912C22372}" destId="{5983A2CB-BF19-4F2B-ADC5-35A951A2D258}" srcOrd="1" destOrd="0" presId="urn:microsoft.com/office/officeart/2005/8/layout/hierarchy1"/>
    <dgm:cxn modelId="{C01045AF-0371-4149-BD20-76EF2A8471AA}" type="presParOf" srcId="{D71F6D17-8BDE-4138-9E54-685B9EE7623F}" destId="{69611471-2A46-4AE1-BFA4-E4B2F653A422}" srcOrd="2" destOrd="0" presId="urn:microsoft.com/office/officeart/2005/8/layout/hierarchy1"/>
    <dgm:cxn modelId="{DBEFEB9C-887F-46CD-85A9-4A1573A0DACD}" type="presParOf" srcId="{D71F6D17-8BDE-4138-9E54-685B9EE7623F}" destId="{2D84B328-CADB-4999-84A9-D7F6086A6CD8}" srcOrd="3" destOrd="0" presId="urn:microsoft.com/office/officeart/2005/8/layout/hierarchy1"/>
    <dgm:cxn modelId="{6A6F6177-F37B-4F35-9BE4-F281B5D9596C}" type="presParOf" srcId="{2D84B328-CADB-4999-84A9-D7F6086A6CD8}" destId="{467D7A3B-AF0A-4F95-B3AB-6DD92032CABB}" srcOrd="0" destOrd="0" presId="urn:microsoft.com/office/officeart/2005/8/layout/hierarchy1"/>
    <dgm:cxn modelId="{BC4C78FC-14BC-4097-8B6B-E3C5779C9324}" type="presParOf" srcId="{467D7A3B-AF0A-4F95-B3AB-6DD92032CABB}" destId="{D3FEB3AE-0140-46C8-985E-F5D7551183FB}" srcOrd="0" destOrd="0" presId="urn:microsoft.com/office/officeart/2005/8/layout/hierarchy1"/>
    <dgm:cxn modelId="{8F604227-B2B8-4B00-A0A4-36B3F36659C0}" type="presParOf" srcId="{467D7A3B-AF0A-4F95-B3AB-6DD92032CABB}" destId="{4E61BCB8-CCAC-4345-AD2B-E607F20C5C3A}" srcOrd="1" destOrd="0" presId="urn:microsoft.com/office/officeart/2005/8/layout/hierarchy1"/>
    <dgm:cxn modelId="{A4A982BF-4272-4F50-9250-E7EA12AE1D5C}" type="presParOf" srcId="{2D84B328-CADB-4999-84A9-D7F6086A6CD8}" destId="{CB8A69F3-30B0-4CEC-AE95-39FB8EC6972E}" srcOrd="1" destOrd="0" presId="urn:microsoft.com/office/officeart/2005/8/layout/hierarchy1"/>
    <dgm:cxn modelId="{0638AFE7-0F06-482F-8E63-D6EB8B6A279F}" type="presParOf" srcId="{D71F6D17-8BDE-4138-9E54-685B9EE7623F}" destId="{728975B6-F84A-4495-9482-36109CC89D25}" srcOrd="4" destOrd="0" presId="urn:microsoft.com/office/officeart/2005/8/layout/hierarchy1"/>
    <dgm:cxn modelId="{A8D8477B-1F03-40F4-AAD5-198F3A5E2520}" type="presParOf" srcId="{D71F6D17-8BDE-4138-9E54-685B9EE7623F}" destId="{8E10AA5E-0FFD-4544-A36E-7039EADA5378}" srcOrd="5" destOrd="0" presId="urn:microsoft.com/office/officeart/2005/8/layout/hierarchy1"/>
    <dgm:cxn modelId="{EF27998F-A183-45F9-BE66-657443EF3B57}" type="presParOf" srcId="{8E10AA5E-0FFD-4544-A36E-7039EADA5378}" destId="{8A81A53C-BC33-4A70-AE5B-A72907AB6838}" srcOrd="0" destOrd="0" presId="urn:microsoft.com/office/officeart/2005/8/layout/hierarchy1"/>
    <dgm:cxn modelId="{D57882A6-60DD-4BA3-96F2-AB9E97B9D912}" type="presParOf" srcId="{8A81A53C-BC33-4A70-AE5B-A72907AB6838}" destId="{1EEF03EC-5057-47B4-89F2-BFAFB355F864}" srcOrd="0" destOrd="0" presId="urn:microsoft.com/office/officeart/2005/8/layout/hierarchy1"/>
    <dgm:cxn modelId="{263C948F-988F-49BC-BB85-EDFE1518C3B3}" type="presParOf" srcId="{8A81A53C-BC33-4A70-AE5B-A72907AB6838}" destId="{CDE97659-5BD7-440A-B6A0-6C2D5FB6EFB6}" srcOrd="1" destOrd="0" presId="urn:microsoft.com/office/officeart/2005/8/layout/hierarchy1"/>
    <dgm:cxn modelId="{47022E06-5952-48B2-A2DE-4E43E94A9EF0}" type="presParOf" srcId="{8E10AA5E-0FFD-4544-A36E-7039EADA5378}" destId="{991275BB-4E2C-4C94-A867-396FBFD6EBCF}" srcOrd="1" destOrd="0" presId="urn:microsoft.com/office/officeart/2005/8/layout/hierarchy1"/>
    <dgm:cxn modelId="{B68F8C96-08B2-4772-A0A7-ED8A13CBF491}" type="presParOf" srcId="{89EC5947-C967-4E5E-81EC-A8BEDAB9D7DC}" destId="{9A8BEDF6-A3AE-4A56-9723-415DB789FA46}" srcOrd="4" destOrd="0" presId="urn:microsoft.com/office/officeart/2005/8/layout/hierarchy1"/>
    <dgm:cxn modelId="{2A762DA0-B6EF-48F0-8383-C7B44ECE4DFE}" type="presParOf" srcId="{89EC5947-C967-4E5E-81EC-A8BEDAB9D7DC}" destId="{1F01F85C-88C5-48F0-BADC-8C082851C9CD}" srcOrd="5" destOrd="0" presId="urn:microsoft.com/office/officeart/2005/8/layout/hierarchy1"/>
    <dgm:cxn modelId="{52A514AA-29D4-4885-BC18-4D0CEB006F19}" type="presParOf" srcId="{1F01F85C-88C5-48F0-BADC-8C082851C9CD}" destId="{33BC7040-57CA-4360-9C74-B604FF444301}" srcOrd="0" destOrd="0" presId="urn:microsoft.com/office/officeart/2005/8/layout/hierarchy1"/>
    <dgm:cxn modelId="{D95E7731-D875-4FEE-AFB5-663BB33C255A}" type="presParOf" srcId="{33BC7040-57CA-4360-9C74-B604FF444301}" destId="{441A6C5C-5268-4791-899D-ADB2A1D73562}" srcOrd="0" destOrd="0" presId="urn:microsoft.com/office/officeart/2005/8/layout/hierarchy1"/>
    <dgm:cxn modelId="{A15DD6B9-78AC-437C-9378-3747342FA128}" type="presParOf" srcId="{33BC7040-57CA-4360-9C74-B604FF444301}" destId="{F7175135-6341-48E0-9087-E8D9B83585C6}" srcOrd="1" destOrd="0" presId="urn:microsoft.com/office/officeart/2005/8/layout/hierarchy1"/>
    <dgm:cxn modelId="{B19E4001-58D0-481C-A519-F3C88897CCD2}" type="presParOf" srcId="{1F01F85C-88C5-48F0-BADC-8C082851C9CD}" destId="{A544F2D3-405A-4784-B5E2-AD54393C279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3C9DDF-10A4-4F4B-A8FE-57B3B7067FC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BF629F-4943-40F3-8149-D4B4B6278471}">
      <dgm:prSet phldrT="[Texto]"/>
      <dgm:spPr/>
      <dgm:t>
        <a:bodyPr/>
        <a:lstStyle/>
        <a:p>
          <a:r>
            <a:rPr lang="es-ES" dirty="0" smtClean="0"/>
            <a:t>ESTRATEGIAS PROACTIVAS</a:t>
          </a:r>
          <a:endParaRPr lang="es-ES" dirty="0"/>
        </a:p>
      </dgm:t>
    </dgm:pt>
    <dgm:pt modelId="{C9B74702-131C-4817-8A5A-1C2A5DDC8DA1}" type="parTrans" cxnId="{8B4E0F4E-BBA7-4378-A3A2-3D791680B1CC}">
      <dgm:prSet/>
      <dgm:spPr/>
      <dgm:t>
        <a:bodyPr/>
        <a:lstStyle/>
        <a:p>
          <a:endParaRPr lang="es-ES"/>
        </a:p>
      </dgm:t>
    </dgm:pt>
    <dgm:pt modelId="{E966D4FC-D5DA-40E7-907E-0C361D005F6A}" type="sibTrans" cxnId="{8B4E0F4E-BBA7-4378-A3A2-3D791680B1CC}">
      <dgm:prSet/>
      <dgm:spPr/>
      <dgm:t>
        <a:bodyPr/>
        <a:lstStyle/>
        <a:p>
          <a:endParaRPr lang="es-ES"/>
        </a:p>
      </dgm:t>
    </dgm:pt>
    <dgm:pt modelId="{AF116271-5605-4313-A8A8-3B2C74837FE1}">
      <dgm:prSet phldrT="[Texto]"/>
      <dgm:spPr/>
      <dgm:t>
        <a:bodyPr/>
        <a:lstStyle/>
        <a:p>
          <a:r>
            <a:rPr lang="es-ES" dirty="0" smtClean="0"/>
            <a:t>MANIPULACIONES ECOLÓGICAS</a:t>
          </a:r>
          <a:endParaRPr lang="es-ES" dirty="0"/>
        </a:p>
      </dgm:t>
    </dgm:pt>
    <dgm:pt modelId="{A0ED316B-9B10-469A-B906-4ACE9D1D9019}" type="parTrans" cxnId="{404FC38F-7FAF-4E03-9832-7D130A81A1C7}">
      <dgm:prSet/>
      <dgm:spPr/>
      <dgm:t>
        <a:bodyPr/>
        <a:lstStyle/>
        <a:p>
          <a:endParaRPr lang="es-ES"/>
        </a:p>
      </dgm:t>
    </dgm:pt>
    <dgm:pt modelId="{E5473866-2676-440B-BB7A-F5247C097006}" type="sibTrans" cxnId="{404FC38F-7FAF-4E03-9832-7D130A81A1C7}">
      <dgm:prSet/>
      <dgm:spPr/>
      <dgm:t>
        <a:bodyPr/>
        <a:lstStyle/>
        <a:p>
          <a:endParaRPr lang="es-ES"/>
        </a:p>
      </dgm:t>
    </dgm:pt>
    <dgm:pt modelId="{90D94928-3D56-46C7-90E0-4EE5D6A9AEF3}">
      <dgm:prSet phldrT="[Texto]"/>
      <dgm:spPr/>
      <dgm:t>
        <a:bodyPr/>
        <a:lstStyle/>
        <a:p>
          <a:r>
            <a:rPr lang="es-ES" b="1" dirty="0" smtClean="0">
              <a:solidFill>
                <a:srgbClr val="FF0000"/>
              </a:solidFill>
            </a:rPr>
            <a:t>PROGRAMACIÓN POSITIVA</a:t>
          </a:r>
          <a:endParaRPr lang="es-ES" b="1" dirty="0">
            <a:solidFill>
              <a:srgbClr val="FF0000"/>
            </a:solidFill>
          </a:endParaRPr>
        </a:p>
      </dgm:t>
    </dgm:pt>
    <dgm:pt modelId="{C0DE8A50-7D1E-4EAD-B5A4-080C61A3BDC3}" type="parTrans" cxnId="{D0B2D5E3-D3F5-40B0-ABA2-8712AD3A7028}">
      <dgm:prSet/>
      <dgm:spPr/>
      <dgm:t>
        <a:bodyPr/>
        <a:lstStyle/>
        <a:p>
          <a:endParaRPr lang="es-ES"/>
        </a:p>
      </dgm:t>
    </dgm:pt>
    <dgm:pt modelId="{4ECA44AD-40A3-4D62-A41C-BBED4F42F4B4}" type="sibTrans" cxnId="{D0B2D5E3-D3F5-40B0-ABA2-8712AD3A7028}">
      <dgm:prSet/>
      <dgm:spPr/>
      <dgm:t>
        <a:bodyPr/>
        <a:lstStyle/>
        <a:p>
          <a:endParaRPr lang="es-ES"/>
        </a:p>
      </dgm:t>
    </dgm:pt>
    <dgm:pt modelId="{E3E9B126-CDFD-44BF-A37D-294ECF1F6B77}">
      <dgm:prSet phldrT="[Texto]"/>
      <dgm:spPr/>
      <dgm:t>
        <a:bodyPr/>
        <a:lstStyle/>
        <a:p>
          <a:r>
            <a:rPr lang="es-ES" dirty="0" smtClean="0"/>
            <a:t>TRATAMIENTO DIRECTO</a:t>
          </a:r>
          <a:endParaRPr lang="es-ES" dirty="0"/>
        </a:p>
      </dgm:t>
    </dgm:pt>
    <dgm:pt modelId="{05897440-3DE4-4386-9928-5BB2A65E2A6E}" type="parTrans" cxnId="{C9BD6B80-5BF9-4B23-A403-C162E3F338AD}">
      <dgm:prSet/>
      <dgm:spPr/>
      <dgm:t>
        <a:bodyPr/>
        <a:lstStyle/>
        <a:p>
          <a:endParaRPr lang="es-ES"/>
        </a:p>
      </dgm:t>
    </dgm:pt>
    <dgm:pt modelId="{7AC1FC0D-0813-4528-9621-5776EDE11B18}" type="sibTrans" cxnId="{C9BD6B80-5BF9-4B23-A403-C162E3F338AD}">
      <dgm:prSet/>
      <dgm:spPr/>
      <dgm:t>
        <a:bodyPr/>
        <a:lstStyle/>
        <a:p>
          <a:endParaRPr lang="es-ES"/>
        </a:p>
      </dgm:t>
    </dgm:pt>
    <dgm:pt modelId="{F521F77A-6E45-4D58-A1B2-83ACF804C266}">
      <dgm:prSet phldrT="[Texto]"/>
      <dgm:spPr/>
      <dgm:t>
        <a:bodyPr/>
        <a:lstStyle/>
        <a:p>
          <a:r>
            <a:rPr lang="es-ES" b="1" dirty="0" smtClean="0">
              <a:solidFill>
                <a:srgbClr val="FF0000"/>
              </a:solidFill>
            </a:rPr>
            <a:t>HABILIDADES GENERALES</a:t>
          </a:r>
          <a:endParaRPr lang="es-ES" b="1" dirty="0">
            <a:solidFill>
              <a:srgbClr val="FF0000"/>
            </a:solidFill>
          </a:endParaRPr>
        </a:p>
      </dgm:t>
    </dgm:pt>
    <dgm:pt modelId="{2E9CD790-2D74-4C8B-99EE-91DC4F6E8FDD}" type="parTrans" cxnId="{4C5C762D-3C9B-48D2-AA0F-117B54CE6625}">
      <dgm:prSet/>
      <dgm:spPr/>
      <dgm:t>
        <a:bodyPr/>
        <a:lstStyle/>
        <a:p>
          <a:endParaRPr lang="es-ES"/>
        </a:p>
      </dgm:t>
    </dgm:pt>
    <dgm:pt modelId="{67220256-4690-4C36-81E7-93221E764F0D}" type="sibTrans" cxnId="{4C5C762D-3C9B-48D2-AA0F-117B54CE6625}">
      <dgm:prSet/>
      <dgm:spPr/>
      <dgm:t>
        <a:bodyPr/>
        <a:lstStyle/>
        <a:p>
          <a:endParaRPr lang="es-ES"/>
        </a:p>
      </dgm:t>
    </dgm:pt>
    <dgm:pt modelId="{57639BD6-5534-43F1-BB40-1754FA12F77D}">
      <dgm:prSet phldrT="[Texto]"/>
      <dgm:spPr/>
      <dgm:t>
        <a:bodyPr/>
        <a:lstStyle/>
        <a:p>
          <a:r>
            <a:rPr lang="es-ES" dirty="0" smtClean="0"/>
            <a:t>HABILIDADES ESPECÍFICAS</a:t>
          </a:r>
          <a:endParaRPr lang="es-ES" dirty="0"/>
        </a:p>
      </dgm:t>
    </dgm:pt>
    <dgm:pt modelId="{B0CC238F-7759-4305-9B9F-ACC33DE1043C}" type="parTrans" cxnId="{AF700947-00E0-413A-86D5-3F3A76F461B5}">
      <dgm:prSet/>
      <dgm:spPr/>
      <dgm:t>
        <a:bodyPr/>
        <a:lstStyle/>
        <a:p>
          <a:endParaRPr lang="es-ES"/>
        </a:p>
      </dgm:t>
    </dgm:pt>
    <dgm:pt modelId="{4C5C60FB-D45D-4F0A-8CA5-655512165145}" type="sibTrans" cxnId="{AF700947-00E0-413A-86D5-3F3A76F461B5}">
      <dgm:prSet/>
      <dgm:spPr/>
      <dgm:t>
        <a:bodyPr/>
        <a:lstStyle/>
        <a:p>
          <a:endParaRPr lang="es-ES"/>
        </a:p>
      </dgm:t>
    </dgm:pt>
    <dgm:pt modelId="{296411B8-CE78-478C-9DB1-19399ABC964D}">
      <dgm:prSet phldrT="[Texto]"/>
      <dgm:spPr/>
      <dgm:t>
        <a:bodyPr/>
        <a:lstStyle/>
        <a:p>
          <a:r>
            <a:rPr lang="es-ES" dirty="0" smtClean="0"/>
            <a:t>HABILIDADES DE ADAPTACIÓN PERSONAL Y TOLERANCIA</a:t>
          </a:r>
          <a:endParaRPr lang="es-ES" dirty="0"/>
        </a:p>
      </dgm:t>
    </dgm:pt>
    <dgm:pt modelId="{036D7C09-FD4E-4D04-A60B-FCA72F13130E}" type="parTrans" cxnId="{66D674F1-63AA-4BFB-8BA1-0FA7D76F22B1}">
      <dgm:prSet/>
      <dgm:spPr/>
      <dgm:t>
        <a:bodyPr/>
        <a:lstStyle/>
        <a:p>
          <a:endParaRPr lang="es-ES"/>
        </a:p>
      </dgm:t>
    </dgm:pt>
    <dgm:pt modelId="{8D166325-2FA9-4EA4-A637-3D748790F96A}" type="sibTrans" cxnId="{66D674F1-63AA-4BFB-8BA1-0FA7D76F22B1}">
      <dgm:prSet/>
      <dgm:spPr/>
      <dgm:t>
        <a:bodyPr/>
        <a:lstStyle/>
        <a:p>
          <a:endParaRPr lang="es-ES"/>
        </a:p>
      </dgm:t>
    </dgm:pt>
    <dgm:pt modelId="{069811A8-F6D3-4137-A68E-863ED0483E67}">
      <dgm:prSet phldrT="[Texto]"/>
      <dgm:spPr/>
      <dgm:t>
        <a:bodyPr/>
        <a:lstStyle/>
        <a:p>
          <a:r>
            <a:rPr lang="es-ES" dirty="0" smtClean="0"/>
            <a:t>AUTONOMÍA PERSONAL</a:t>
          </a:r>
          <a:endParaRPr lang="es-ES" dirty="0"/>
        </a:p>
      </dgm:t>
    </dgm:pt>
    <dgm:pt modelId="{0410D3C5-6730-4CA5-9780-9A1B7C7C5C2F}" type="parTrans" cxnId="{035E30C1-B33B-4420-9114-7D2ACC278631}">
      <dgm:prSet/>
      <dgm:spPr/>
      <dgm:t>
        <a:bodyPr/>
        <a:lstStyle/>
        <a:p>
          <a:endParaRPr lang="es-ES"/>
        </a:p>
      </dgm:t>
    </dgm:pt>
    <dgm:pt modelId="{311D01A8-DE59-411F-85F5-ACF73FC16673}" type="sibTrans" cxnId="{035E30C1-B33B-4420-9114-7D2ACC278631}">
      <dgm:prSet/>
      <dgm:spPr/>
      <dgm:t>
        <a:bodyPr/>
        <a:lstStyle/>
        <a:p>
          <a:endParaRPr lang="es-ES"/>
        </a:p>
      </dgm:t>
    </dgm:pt>
    <dgm:pt modelId="{1C6EF4BA-62D9-4F97-BD4D-8F088CF23CFB}">
      <dgm:prSet phldrT="[Texto]"/>
      <dgm:spPr/>
      <dgm:t>
        <a:bodyPr/>
        <a:lstStyle/>
        <a:p>
          <a:r>
            <a:rPr lang="es-ES" dirty="0" smtClean="0"/>
            <a:t>HOGAR Y TAREAS DOMÉSTICAS</a:t>
          </a:r>
          <a:endParaRPr lang="es-ES" dirty="0"/>
        </a:p>
      </dgm:t>
    </dgm:pt>
    <dgm:pt modelId="{C8917B4A-7D14-42A5-A379-7D695BF6056F}" type="parTrans" cxnId="{97EEA0D1-B53C-49C8-AA04-AD6DFAB4640A}">
      <dgm:prSet/>
      <dgm:spPr/>
      <dgm:t>
        <a:bodyPr/>
        <a:lstStyle/>
        <a:p>
          <a:endParaRPr lang="es-ES"/>
        </a:p>
      </dgm:t>
    </dgm:pt>
    <dgm:pt modelId="{A1485932-977E-4956-9984-6FC5FB04701B}" type="sibTrans" cxnId="{97EEA0D1-B53C-49C8-AA04-AD6DFAB4640A}">
      <dgm:prSet/>
      <dgm:spPr/>
      <dgm:t>
        <a:bodyPr/>
        <a:lstStyle/>
        <a:p>
          <a:endParaRPr lang="es-ES"/>
        </a:p>
      </dgm:t>
    </dgm:pt>
    <dgm:pt modelId="{2B14616A-76C4-49C8-B3A5-37D9048F98AC}">
      <dgm:prSet phldrT="[Texto]"/>
      <dgm:spPr/>
      <dgm:t>
        <a:bodyPr/>
        <a:lstStyle/>
        <a:p>
          <a:r>
            <a:rPr lang="es-ES" dirty="0" smtClean="0"/>
            <a:t>OCIO Y TIEMPO LIBRE</a:t>
          </a:r>
          <a:endParaRPr lang="es-ES" dirty="0"/>
        </a:p>
      </dgm:t>
    </dgm:pt>
    <dgm:pt modelId="{7F66EECC-FA5C-4043-A57E-21EF81CAD085}" type="parTrans" cxnId="{F729C5AE-6AF5-45BC-AFA2-EECAD23115C8}">
      <dgm:prSet/>
      <dgm:spPr/>
      <dgm:t>
        <a:bodyPr/>
        <a:lstStyle/>
        <a:p>
          <a:endParaRPr lang="es-ES"/>
        </a:p>
      </dgm:t>
    </dgm:pt>
    <dgm:pt modelId="{B3987936-6A1C-4041-8DC4-F747BA1A8EA9}" type="sibTrans" cxnId="{F729C5AE-6AF5-45BC-AFA2-EECAD23115C8}">
      <dgm:prSet/>
      <dgm:spPr/>
      <dgm:t>
        <a:bodyPr/>
        <a:lstStyle/>
        <a:p>
          <a:endParaRPr lang="es-ES"/>
        </a:p>
      </dgm:t>
    </dgm:pt>
    <dgm:pt modelId="{09A13F52-19C4-473D-8CC0-26249E7AE79A}">
      <dgm:prSet phldrT="[Texto]"/>
      <dgm:spPr/>
      <dgm:t>
        <a:bodyPr/>
        <a:lstStyle/>
        <a:p>
          <a:r>
            <a:rPr lang="es-ES" dirty="0" smtClean="0"/>
            <a:t>PARTICIPACIÓN EN LA COMUNIDAD</a:t>
          </a:r>
          <a:endParaRPr lang="es-ES" dirty="0"/>
        </a:p>
      </dgm:t>
    </dgm:pt>
    <dgm:pt modelId="{9D5AE571-64C6-4141-AA0E-8003909E0D8A}" type="parTrans" cxnId="{581CF4DD-069B-49E0-BF42-896E684C704B}">
      <dgm:prSet/>
      <dgm:spPr/>
      <dgm:t>
        <a:bodyPr/>
        <a:lstStyle/>
        <a:p>
          <a:endParaRPr lang="es-ES"/>
        </a:p>
      </dgm:t>
    </dgm:pt>
    <dgm:pt modelId="{88968654-67D7-4AED-BF2C-CE3DB5DB07EC}" type="sibTrans" cxnId="{581CF4DD-069B-49E0-BF42-896E684C704B}">
      <dgm:prSet/>
      <dgm:spPr/>
      <dgm:t>
        <a:bodyPr/>
        <a:lstStyle/>
        <a:p>
          <a:endParaRPr lang="es-ES"/>
        </a:p>
      </dgm:t>
    </dgm:pt>
    <dgm:pt modelId="{AB9E2A6C-C653-42A9-BC38-CDA87B0B12F0}">
      <dgm:prSet phldrT="[Texto]"/>
      <dgm:spPr/>
      <dgm:t>
        <a:bodyPr/>
        <a:lstStyle/>
        <a:p>
          <a:r>
            <a:rPr lang="es-ES" dirty="0" smtClean="0"/>
            <a:t>OCUPACIONALES - LABORALES</a:t>
          </a:r>
          <a:endParaRPr lang="es-ES" dirty="0"/>
        </a:p>
      </dgm:t>
    </dgm:pt>
    <dgm:pt modelId="{4C7173F4-0735-4D9A-833D-0D826D81FFDD}" type="parTrans" cxnId="{645780C3-F686-4F0D-B32F-4C4FD0D11C9F}">
      <dgm:prSet/>
      <dgm:spPr/>
      <dgm:t>
        <a:bodyPr/>
        <a:lstStyle/>
        <a:p>
          <a:endParaRPr lang="es-ES"/>
        </a:p>
      </dgm:t>
    </dgm:pt>
    <dgm:pt modelId="{8E245EC4-CF6E-4E2D-AEF5-96BC639F44B2}" type="sibTrans" cxnId="{645780C3-F686-4F0D-B32F-4C4FD0D11C9F}">
      <dgm:prSet/>
      <dgm:spPr/>
      <dgm:t>
        <a:bodyPr/>
        <a:lstStyle/>
        <a:p>
          <a:endParaRPr lang="es-ES"/>
        </a:p>
      </dgm:t>
    </dgm:pt>
    <dgm:pt modelId="{179C6484-9DAF-41F4-B884-AD066694A1D8}" type="pres">
      <dgm:prSet presAssocID="{F43C9DDF-10A4-4F4B-A8FE-57B3B7067FC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13F6C93-A5AE-4921-BFA2-D350060138BD}" type="pres">
      <dgm:prSet presAssocID="{43BF629F-4943-40F3-8149-D4B4B6278471}" presName="hierRoot1" presStyleCnt="0"/>
      <dgm:spPr/>
    </dgm:pt>
    <dgm:pt modelId="{CDE30017-6ED4-4BCD-8D96-97015437CCF1}" type="pres">
      <dgm:prSet presAssocID="{43BF629F-4943-40F3-8149-D4B4B6278471}" presName="composite" presStyleCnt="0"/>
      <dgm:spPr/>
    </dgm:pt>
    <dgm:pt modelId="{31BC349B-0599-41EF-9BAF-3FBF7233FBDB}" type="pres">
      <dgm:prSet presAssocID="{43BF629F-4943-40F3-8149-D4B4B6278471}" presName="background" presStyleLbl="node0" presStyleIdx="0" presStyleCnt="1"/>
      <dgm:spPr/>
    </dgm:pt>
    <dgm:pt modelId="{7170E89D-F8ED-4F9F-9582-3C20D129A0C2}" type="pres">
      <dgm:prSet presAssocID="{43BF629F-4943-40F3-8149-D4B4B627847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EC5947-C967-4E5E-81EC-A8BEDAB9D7DC}" type="pres">
      <dgm:prSet presAssocID="{43BF629F-4943-40F3-8149-D4B4B6278471}" presName="hierChild2" presStyleCnt="0"/>
      <dgm:spPr/>
    </dgm:pt>
    <dgm:pt modelId="{281C7DF4-4EDA-492F-A544-BDF02FE89F66}" type="pres">
      <dgm:prSet presAssocID="{A0ED316B-9B10-469A-B906-4ACE9D1D9019}" presName="Name10" presStyleLbl="parChTrans1D2" presStyleIdx="0" presStyleCnt="3"/>
      <dgm:spPr/>
      <dgm:t>
        <a:bodyPr/>
        <a:lstStyle/>
        <a:p>
          <a:endParaRPr lang="es-ES"/>
        </a:p>
      </dgm:t>
    </dgm:pt>
    <dgm:pt modelId="{AFAA8361-4B9F-4AF0-992D-EF429827771A}" type="pres">
      <dgm:prSet presAssocID="{AF116271-5605-4313-A8A8-3B2C74837FE1}" presName="hierRoot2" presStyleCnt="0"/>
      <dgm:spPr/>
    </dgm:pt>
    <dgm:pt modelId="{69E5F4D6-F8AD-4572-8DBE-6AFAFB1A6C9F}" type="pres">
      <dgm:prSet presAssocID="{AF116271-5605-4313-A8A8-3B2C74837FE1}" presName="composite2" presStyleCnt="0"/>
      <dgm:spPr/>
    </dgm:pt>
    <dgm:pt modelId="{5536149A-FC04-4B90-934D-B670880EE405}" type="pres">
      <dgm:prSet presAssocID="{AF116271-5605-4313-A8A8-3B2C74837FE1}" presName="background2" presStyleLbl="node2" presStyleIdx="0" presStyleCnt="3"/>
      <dgm:spPr/>
    </dgm:pt>
    <dgm:pt modelId="{B4459207-5D42-42BE-A22C-A30EDEB250E8}" type="pres">
      <dgm:prSet presAssocID="{AF116271-5605-4313-A8A8-3B2C74837FE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284DC-5020-48C9-BC11-1A34195FBFBF}" type="pres">
      <dgm:prSet presAssocID="{AF116271-5605-4313-A8A8-3B2C74837FE1}" presName="hierChild3" presStyleCnt="0"/>
      <dgm:spPr/>
    </dgm:pt>
    <dgm:pt modelId="{8E12A937-E044-46CD-8F7F-695E08C4FEB9}" type="pres">
      <dgm:prSet presAssocID="{C0DE8A50-7D1E-4EAD-B5A4-080C61A3BDC3}" presName="Name10" presStyleLbl="parChTrans1D2" presStyleIdx="1" presStyleCnt="3"/>
      <dgm:spPr/>
      <dgm:t>
        <a:bodyPr/>
        <a:lstStyle/>
        <a:p>
          <a:endParaRPr lang="es-ES"/>
        </a:p>
      </dgm:t>
    </dgm:pt>
    <dgm:pt modelId="{8F04A002-F21C-42C4-902F-69A113645269}" type="pres">
      <dgm:prSet presAssocID="{90D94928-3D56-46C7-90E0-4EE5D6A9AEF3}" presName="hierRoot2" presStyleCnt="0"/>
      <dgm:spPr/>
    </dgm:pt>
    <dgm:pt modelId="{0B45759D-01EE-41A7-922F-BF0A0F8423FF}" type="pres">
      <dgm:prSet presAssocID="{90D94928-3D56-46C7-90E0-4EE5D6A9AEF3}" presName="composite2" presStyleCnt="0"/>
      <dgm:spPr/>
    </dgm:pt>
    <dgm:pt modelId="{A1852544-D71D-417E-BC32-FD6F0ADAB59C}" type="pres">
      <dgm:prSet presAssocID="{90D94928-3D56-46C7-90E0-4EE5D6A9AEF3}" presName="background2" presStyleLbl="node2" presStyleIdx="1" presStyleCnt="3"/>
      <dgm:spPr/>
    </dgm:pt>
    <dgm:pt modelId="{1AF0BC44-082F-48DE-970A-FB2CA6D30A64}" type="pres">
      <dgm:prSet presAssocID="{90D94928-3D56-46C7-90E0-4EE5D6A9AEF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1F6D17-8BDE-4138-9E54-685B9EE7623F}" type="pres">
      <dgm:prSet presAssocID="{90D94928-3D56-46C7-90E0-4EE5D6A9AEF3}" presName="hierChild3" presStyleCnt="0"/>
      <dgm:spPr/>
    </dgm:pt>
    <dgm:pt modelId="{E6526D07-45DC-4383-96AB-8B3B0EAA043A}" type="pres">
      <dgm:prSet presAssocID="{2E9CD790-2D74-4C8B-99EE-91DC4F6E8FDD}" presName="Name17" presStyleLbl="parChTrans1D3" presStyleIdx="0" presStyleCnt="3"/>
      <dgm:spPr/>
      <dgm:t>
        <a:bodyPr/>
        <a:lstStyle/>
        <a:p>
          <a:endParaRPr lang="es-ES"/>
        </a:p>
      </dgm:t>
    </dgm:pt>
    <dgm:pt modelId="{C9B06E72-5DB5-47BF-AF6C-D44912C22372}" type="pres">
      <dgm:prSet presAssocID="{F521F77A-6E45-4D58-A1B2-83ACF804C266}" presName="hierRoot3" presStyleCnt="0"/>
      <dgm:spPr/>
    </dgm:pt>
    <dgm:pt modelId="{468EF196-5608-403E-94B2-6112092CF8A5}" type="pres">
      <dgm:prSet presAssocID="{F521F77A-6E45-4D58-A1B2-83ACF804C266}" presName="composite3" presStyleCnt="0"/>
      <dgm:spPr/>
    </dgm:pt>
    <dgm:pt modelId="{A31F11CF-D26A-4E6F-89C4-1B0F94F4510A}" type="pres">
      <dgm:prSet presAssocID="{F521F77A-6E45-4D58-A1B2-83ACF804C266}" presName="background3" presStyleLbl="node3" presStyleIdx="0" presStyleCnt="3"/>
      <dgm:spPr/>
    </dgm:pt>
    <dgm:pt modelId="{6E253BE9-0D58-47D4-9D93-AD277D4DDA38}" type="pres">
      <dgm:prSet presAssocID="{F521F77A-6E45-4D58-A1B2-83ACF804C266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83A2CB-BF19-4F2B-ADC5-35A951A2D258}" type="pres">
      <dgm:prSet presAssocID="{F521F77A-6E45-4D58-A1B2-83ACF804C266}" presName="hierChild4" presStyleCnt="0"/>
      <dgm:spPr/>
    </dgm:pt>
    <dgm:pt modelId="{1475C5AB-E118-4BBB-B1C7-B127B1B6ABA9}" type="pres">
      <dgm:prSet presAssocID="{0410D3C5-6730-4CA5-9780-9A1B7C7C5C2F}" presName="Name23" presStyleLbl="parChTrans1D4" presStyleIdx="0" presStyleCnt="5"/>
      <dgm:spPr/>
      <dgm:t>
        <a:bodyPr/>
        <a:lstStyle/>
        <a:p>
          <a:endParaRPr lang="es-ES"/>
        </a:p>
      </dgm:t>
    </dgm:pt>
    <dgm:pt modelId="{DADD78EB-E5E3-48BD-AC45-0FBDD007D4B7}" type="pres">
      <dgm:prSet presAssocID="{069811A8-F6D3-4137-A68E-863ED0483E67}" presName="hierRoot4" presStyleCnt="0"/>
      <dgm:spPr/>
    </dgm:pt>
    <dgm:pt modelId="{D96DBAAA-970D-4377-B36E-D835FF33C7E1}" type="pres">
      <dgm:prSet presAssocID="{069811A8-F6D3-4137-A68E-863ED0483E67}" presName="composite4" presStyleCnt="0"/>
      <dgm:spPr/>
    </dgm:pt>
    <dgm:pt modelId="{AFB27328-9587-4937-9E47-466FE132783C}" type="pres">
      <dgm:prSet presAssocID="{069811A8-F6D3-4137-A68E-863ED0483E67}" presName="background4" presStyleLbl="node4" presStyleIdx="0" presStyleCnt="5"/>
      <dgm:spPr/>
    </dgm:pt>
    <dgm:pt modelId="{F3CA718B-B4B7-4176-B815-84A1C835AD14}" type="pres">
      <dgm:prSet presAssocID="{069811A8-F6D3-4137-A68E-863ED0483E67}" presName="text4" presStyleLbl="fgAcc4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C9CAC5-CF16-4EB6-AA43-3ADCC93510E5}" type="pres">
      <dgm:prSet presAssocID="{069811A8-F6D3-4137-A68E-863ED0483E67}" presName="hierChild5" presStyleCnt="0"/>
      <dgm:spPr/>
    </dgm:pt>
    <dgm:pt modelId="{5EA70C52-11E4-4490-A203-A9655970138B}" type="pres">
      <dgm:prSet presAssocID="{C8917B4A-7D14-42A5-A379-7D695BF6056F}" presName="Name23" presStyleLbl="parChTrans1D4" presStyleIdx="1" presStyleCnt="5"/>
      <dgm:spPr/>
      <dgm:t>
        <a:bodyPr/>
        <a:lstStyle/>
        <a:p>
          <a:endParaRPr lang="es-ES"/>
        </a:p>
      </dgm:t>
    </dgm:pt>
    <dgm:pt modelId="{B10D8C98-0CC1-4013-A1C7-C4E3B3EBE6F7}" type="pres">
      <dgm:prSet presAssocID="{1C6EF4BA-62D9-4F97-BD4D-8F088CF23CFB}" presName="hierRoot4" presStyleCnt="0"/>
      <dgm:spPr/>
    </dgm:pt>
    <dgm:pt modelId="{E29FA9B8-B4EB-4D39-B568-F13739283483}" type="pres">
      <dgm:prSet presAssocID="{1C6EF4BA-62D9-4F97-BD4D-8F088CF23CFB}" presName="composite4" presStyleCnt="0"/>
      <dgm:spPr/>
    </dgm:pt>
    <dgm:pt modelId="{FCB4C962-8E94-4107-85F4-1863F46F8341}" type="pres">
      <dgm:prSet presAssocID="{1C6EF4BA-62D9-4F97-BD4D-8F088CF23CFB}" presName="background4" presStyleLbl="node4" presStyleIdx="1" presStyleCnt="5"/>
      <dgm:spPr/>
    </dgm:pt>
    <dgm:pt modelId="{87BD4779-FA26-4A70-99DD-1D2764D0E373}" type="pres">
      <dgm:prSet presAssocID="{1C6EF4BA-62D9-4F97-BD4D-8F088CF23CFB}" presName="text4" presStyleLbl="fgAcc4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4A0E4F-F4D7-40E4-B812-7CE84EDDD4D5}" type="pres">
      <dgm:prSet presAssocID="{1C6EF4BA-62D9-4F97-BD4D-8F088CF23CFB}" presName="hierChild5" presStyleCnt="0"/>
      <dgm:spPr/>
    </dgm:pt>
    <dgm:pt modelId="{13E9BB3A-9A67-42F8-96D4-6DF14692001C}" type="pres">
      <dgm:prSet presAssocID="{7F66EECC-FA5C-4043-A57E-21EF81CAD085}" presName="Name23" presStyleLbl="parChTrans1D4" presStyleIdx="2" presStyleCnt="5"/>
      <dgm:spPr/>
      <dgm:t>
        <a:bodyPr/>
        <a:lstStyle/>
        <a:p>
          <a:endParaRPr lang="es-ES"/>
        </a:p>
      </dgm:t>
    </dgm:pt>
    <dgm:pt modelId="{8C7C39BC-035E-403D-AEF6-8FE8E2403F63}" type="pres">
      <dgm:prSet presAssocID="{2B14616A-76C4-49C8-B3A5-37D9048F98AC}" presName="hierRoot4" presStyleCnt="0"/>
      <dgm:spPr/>
    </dgm:pt>
    <dgm:pt modelId="{23E5CF07-C56A-419D-8F76-86199B074210}" type="pres">
      <dgm:prSet presAssocID="{2B14616A-76C4-49C8-B3A5-37D9048F98AC}" presName="composite4" presStyleCnt="0"/>
      <dgm:spPr/>
    </dgm:pt>
    <dgm:pt modelId="{88CD6668-E757-4D0E-8813-A23CB5986BBB}" type="pres">
      <dgm:prSet presAssocID="{2B14616A-76C4-49C8-B3A5-37D9048F98AC}" presName="background4" presStyleLbl="node4" presStyleIdx="2" presStyleCnt="5"/>
      <dgm:spPr/>
    </dgm:pt>
    <dgm:pt modelId="{29C15D64-3303-49EB-9DE2-90181ED18FA1}" type="pres">
      <dgm:prSet presAssocID="{2B14616A-76C4-49C8-B3A5-37D9048F98AC}" presName="text4" presStyleLbl="fgAcc4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E03FF1-3FF6-4B88-B696-063524D2733C}" type="pres">
      <dgm:prSet presAssocID="{2B14616A-76C4-49C8-B3A5-37D9048F98AC}" presName="hierChild5" presStyleCnt="0"/>
      <dgm:spPr/>
    </dgm:pt>
    <dgm:pt modelId="{19C347E2-57F7-40EF-BFF2-D53C882346D0}" type="pres">
      <dgm:prSet presAssocID="{9D5AE571-64C6-4141-AA0E-8003909E0D8A}" presName="Name23" presStyleLbl="parChTrans1D4" presStyleIdx="3" presStyleCnt="5"/>
      <dgm:spPr/>
      <dgm:t>
        <a:bodyPr/>
        <a:lstStyle/>
        <a:p>
          <a:endParaRPr lang="es-ES"/>
        </a:p>
      </dgm:t>
    </dgm:pt>
    <dgm:pt modelId="{B652C834-D34A-482A-A0A4-C032ACE46BCD}" type="pres">
      <dgm:prSet presAssocID="{09A13F52-19C4-473D-8CC0-26249E7AE79A}" presName="hierRoot4" presStyleCnt="0"/>
      <dgm:spPr/>
    </dgm:pt>
    <dgm:pt modelId="{A7676F59-9B66-4958-93FB-AB0CFFF068AB}" type="pres">
      <dgm:prSet presAssocID="{09A13F52-19C4-473D-8CC0-26249E7AE79A}" presName="composite4" presStyleCnt="0"/>
      <dgm:spPr/>
    </dgm:pt>
    <dgm:pt modelId="{D3BEE890-AF0C-4B3B-9DAC-591284FFCC7A}" type="pres">
      <dgm:prSet presAssocID="{09A13F52-19C4-473D-8CC0-26249E7AE79A}" presName="background4" presStyleLbl="node4" presStyleIdx="3" presStyleCnt="5"/>
      <dgm:spPr/>
    </dgm:pt>
    <dgm:pt modelId="{DE9F88E5-F542-459D-A57A-53491B39B999}" type="pres">
      <dgm:prSet presAssocID="{09A13F52-19C4-473D-8CC0-26249E7AE79A}" presName="text4" presStyleLbl="fgAcc4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BE80-2F19-491A-B801-B7E7A74626F6}" type="pres">
      <dgm:prSet presAssocID="{09A13F52-19C4-473D-8CC0-26249E7AE79A}" presName="hierChild5" presStyleCnt="0"/>
      <dgm:spPr/>
    </dgm:pt>
    <dgm:pt modelId="{4C2250F0-F265-4075-8489-FCE4B4F546F2}" type="pres">
      <dgm:prSet presAssocID="{4C7173F4-0735-4D9A-833D-0D826D81FFDD}" presName="Name23" presStyleLbl="parChTrans1D4" presStyleIdx="4" presStyleCnt="5"/>
      <dgm:spPr/>
      <dgm:t>
        <a:bodyPr/>
        <a:lstStyle/>
        <a:p>
          <a:endParaRPr lang="es-ES"/>
        </a:p>
      </dgm:t>
    </dgm:pt>
    <dgm:pt modelId="{0CE686CB-F61D-4B81-82B5-E5EC0956F891}" type="pres">
      <dgm:prSet presAssocID="{AB9E2A6C-C653-42A9-BC38-CDA87B0B12F0}" presName="hierRoot4" presStyleCnt="0"/>
      <dgm:spPr/>
    </dgm:pt>
    <dgm:pt modelId="{A0DEDD2C-2DAE-4BB5-ACF6-B0F739BA0DEA}" type="pres">
      <dgm:prSet presAssocID="{AB9E2A6C-C653-42A9-BC38-CDA87B0B12F0}" presName="composite4" presStyleCnt="0"/>
      <dgm:spPr/>
    </dgm:pt>
    <dgm:pt modelId="{CDE20442-3A72-4709-93D4-E9F143A5FCD7}" type="pres">
      <dgm:prSet presAssocID="{AB9E2A6C-C653-42A9-BC38-CDA87B0B12F0}" presName="background4" presStyleLbl="node4" presStyleIdx="4" presStyleCnt="5"/>
      <dgm:spPr/>
    </dgm:pt>
    <dgm:pt modelId="{22E9EDE3-C771-4875-BB69-5B7D748D3F41}" type="pres">
      <dgm:prSet presAssocID="{AB9E2A6C-C653-42A9-BC38-CDA87B0B12F0}" presName="text4" presStyleLbl="fgAcc4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5181F6-2365-4635-91E4-DEB0D465E38C}" type="pres">
      <dgm:prSet presAssocID="{AB9E2A6C-C653-42A9-BC38-CDA87B0B12F0}" presName="hierChild5" presStyleCnt="0"/>
      <dgm:spPr/>
    </dgm:pt>
    <dgm:pt modelId="{69611471-2A46-4AE1-BFA4-E4B2F653A422}" type="pres">
      <dgm:prSet presAssocID="{B0CC238F-7759-4305-9B9F-ACC33DE1043C}" presName="Name17" presStyleLbl="parChTrans1D3" presStyleIdx="1" presStyleCnt="3"/>
      <dgm:spPr/>
      <dgm:t>
        <a:bodyPr/>
        <a:lstStyle/>
        <a:p>
          <a:endParaRPr lang="es-ES"/>
        </a:p>
      </dgm:t>
    </dgm:pt>
    <dgm:pt modelId="{2D84B328-CADB-4999-84A9-D7F6086A6CD8}" type="pres">
      <dgm:prSet presAssocID="{57639BD6-5534-43F1-BB40-1754FA12F77D}" presName="hierRoot3" presStyleCnt="0"/>
      <dgm:spPr/>
    </dgm:pt>
    <dgm:pt modelId="{467D7A3B-AF0A-4F95-B3AB-6DD92032CABB}" type="pres">
      <dgm:prSet presAssocID="{57639BD6-5534-43F1-BB40-1754FA12F77D}" presName="composite3" presStyleCnt="0"/>
      <dgm:spPr/>
    </dgm:pt>
    <dgm:pt modelId="{D3FEB3AE-0140-46C8-985E-F5D7551183FB}" type="pres">
      <dgm:prSet presAssocID="{57639BD6-5534-43F1-BB40-1754FA12F77D}" presName="background3" presStyleLbl="node3" presStyleIdx="1" presStyleCnt="3"/>
      <dgm:spPr/>
    </dgm:pt>
    <dgm:pt modelId="{4E61BCB8-CCAC-4345-AD2B-E607F20C5C3A}" type="pres">
      <dgm:prSet presAssocID="{57639BD6-5534-43F1-BB40-1754FA12F77D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A69F3-30B0-4CEC-AE95-39FB8EC6972E}" type="pres">
      <dgm:prSet presAssocID="{57639BD6-5534-43F1-BB40-1754FA12F77D}" presName="hierChild4" presStyleCnt="0"/>
      <dgm:spPr/>
    </dgm:pt>
    <dgm:pt modelId="{728975B6-F84A-4495-9482-36109CC89D25}" type="pres">
      <dgm:prSet presAssocID="{036D7C09-FD4E-4D04-A60B-FCA72F13130E}" presName="Name17" presStyleLbl="parChTrans1D3" presStyleIdx="2" presStyleCnt="3"/>
      <dgm:spPr/>
      <dgm:t>
        <a:bodyPr/>
        <a:lstStyle/>
        <a:p>
          <a:endParaRPr lang="es-ES"/>
        </a:p>
      </dgm:t>
    </dgm:pt>
    <dgm:pt modelId="{8E10AA5E-0FFD-4544-A36E-7039EADA5378}" type="pres">
      <dgm:prSet presAssocID="{296411B8-CE78-478C-9DB1-19399ABC964D}" presName="hierRoot3" presStyleCnt="0"/>
      <dgm:spPr/>
    </dgm:pt>
    <dgm:pt modelId="{8A81A53C-BC33-4A70-AE5B-A72907AB6838}" type="pres">
      <dgm:prSet presAssocID="{296411B8-CE78-478C-9DB1-19399ABC964D}" presName="composite3" presStyleCnt="0"/>
      <dgm:spPr/>
    </dgm:pt>
    <dgm:pt modelId="{1EEF03EC-5057-47B4-89F2-BFAFB355F864}" type="pres">
      <dgm:prSet presAssocID="{296411B8-CE78-478C-9DB1-19399ABC964D}" presName="background3" presStyleLbl="node3" presStyleIdx="2" presStyleCnt="3"/>
      <dgm:spPr/>
    </dgm:pt>
    <dgm:pt modelId="{CDE97659-5BD7-440A-B6A0-6C2D5FB6EFB6}" type="pres">
      <dgm:prSet presAssocID="{296411B8-CE78-478C-9DB1-19399ABC964D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1275BB-4E2C-4C94-A867-396FBFD6EBCF}" type="pres">
      <dgm:prSet presAssocID="{296411B8-CE78-478C-9DB1-19399ABC964D}" presName="hierChild4" presStyleCnt="0"/>
      <dgm:spPr/>
    </dgm:pt>
    <dgm:pt modelId="{9A8BEDF6-A3AE-4A56-9723-415DB789FA46}" type="pres">
      <dgm:prSet presAssocID="{05897440-3DE4-4386-9928-5BB2A65E2A6E}" presName="Name10" presStyleLbl="parChTrans1D2" presStyleIdx="2" presStyleCnt="3"/>
      <dgm:spPr/>
      <dgm:t>
        <a:bodyPr/>
        <a:lstStyle/>
        <a:p>
          <a:endParaRPr lang="es-ES"/>
        </a:p>
      </dgm:t>
    </dgm:pt>
    <dgm:pt modelId="{1F01F85C-88C5-48F0-BADC-8C082851C9CD}" type="pres">
      <dgm:prSet presAssocID="{E3E9B126-CDFD-44BF-A37D-294ECF1F6B77}" presName="hierRoot2" presStyleCnt="0"/>
      <dgm:spPr/>
    </dgm:pt>
    <dgm:pt modelId="{33BC7040-57CA-4360-9C74-B604FF444301}" type="pres">
      <dgm:prSet presAssocID="{E3E9B126-CDFD-44BF-A37D-294ECF1F6B77}" presName="composite2" presStyleCnt="0"/>
      <dgm:spPr/>
    </dgm:pt>
    <dgm:pt modelId="{441A6C5C-5268-4791-899D-ADB2A1D73562}" type="pres">
      <dgm:prSet presAssocID="{E3E9B126-CDFD-44BF-A37D-294ECF1F6B77}" presName="background2" presStyleLbl="node2" presStyleIdx="2" presStyleCnt="3"/>
      <dgm:spPr/>
    </dgm:pt>
    <dgm:pt modelId="{F7175135-6341-48E0-9087-E8D9B83585C6}" type="pres">
      <dgm:prSet presAssocID="{E3E9B126-CDFD-44BF-A37D-294ECF1F6B7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44F2D3-405A-4784-B5E2-AD54393C279A}" type="pres">
      <dgm:prSet presAssocID="{E3E9B126-CDFD-44BF-A37D-294ECF1F6B77}" presName="hierChild3" presStyleCnt="0"/>
      <dgm:spPr/>
    </dgm:pt>
  </dgm:ptLst>
  <dgm:cxnLst>
    <dgm:cxn modelId="{AF72EC8D-74B8-49BB-97DD-1A30F1AA51B1}" type="presOf" srcId="{7F66EECC-FA5C-4043-A57E-21EF81CAD085}" destId="{13E9BB3A-9A67-42F8-96D4-6DF14692001C}" srcOrd="0" destOrd="0" presId="urn:microsoft.com/office/officeart/2005/8/layout/hierarchy1"/>
    <dgm:cxn modelId="{66D674F1-63AA-4BFB-8BA1-0FA7D76F22B1}" srcId="{90D94928-3D56-46C7-90E0-4EE5D6A9AEF3}" destId="{296411B8-CE78-478C-9DB1-19399ABC964D}" srcOrd="2" destOrd="0" parTransId="{036D7C09-FD4E-4D04-A60B-FCA72F13130E}" sibTransId="{8D166325-2FA9-4EA4-A637-3D748790F96A}"/>
    <dgm:cxn modelId="{B0829177-E949-46B7-B4EC-6A0F83AD57EC}" type="presOf" srcId="{036D7C09-FD4E-4D04-A60B-FCA72F13130E}" destId="{728975B6-F84A-4495-9482-36109CC89D25}" srcOrd="0" destOrd="0" presId="urn:microsoft.com/office/officeart/2005/8/layout/hierarchy1"/>
    <dgm:cxn modelId="{F25C1A2D-DF76-4E72-B615-001F67271DA1}" type="presOf" srcId="{2E9CD790-2D74-4C8B-99EE-91DC4F6E8FDD}" destId="{E6526D07-45DC-4383-96AB-8B3B0EAA043A}" srcOrd="0" destOrd="0" presId="urn:microsoft.com/office/officeart/2005/8/layout/hierarchy1"/>
    <dgm:cxn modelId="{27133265-03E9-44AA-9C15-08AAA50FA34B}" type="presOf" srcId="{F43C9DDF-10A4-4F4B-A8FE-57B3B7067FCE}" destId="{179C6484-9DAF-41F4-B884-AD066694A1D8}" srcOrd="0" destOrd="0" presId="urn:microsoft.com/office/officeart/2005/8/layout/hierarchy1"/>
    <dgm:cxn modelId="{F729C5AE-6AF5-45BC-AFA2-EECAD23115C8}" srcId="{F521F77A-6E45-4D58-A1B2-83ACF804C266}" destId="{2B14616A-76C4-49C8-B3A5-37D9048F98AC}" srcOrd="2" destOrd="0" parTransId="{7F66EECC-FA5C-4043-A57E-21EF81CAD085}" sibTransId="{B3987936-6A1C-4041-8DC4-F747BA1A8EA9}"/>
    <dgm:cxn modelId="{E08BC5B5-DA37-4277-A802-59E6BD6E5F3D}" type="presOf" srcId="{09A13F52-19C4-473D-8CC0-26249E7AE79A}" destId="{DE9F88E5-F542-459D-A57A-53491B39B999}" srcOrd="0" destOrd="0" presId="urn:microsoft.com/office/officeart/2005/8/layout/hierarchy1"/>
    <dgm:cxn modelId="{76082482-A5C1-435C-B6A7-EFDE967937EC}" type="presOf" srcId="{9D5AE571-64C6-4141-AA0E-8003909E0D8A}" destId="{19C347E2-57F7-40EF-BFF2-D53C882346D0}" srcOrd="0" destOrd="0" presId="urn:microsoft.com/office/officeart/2005/8/layout/hierarchy1"/>
    <dgm:cxn modelId="{0F74185D-F5FA-42C0-BA2C-E43242315E43}" type="presOf" srcId="{C8917B4A-7D14-42A5-A379-7D695BF6056F}" destId="{5EA70C52-11E4-4490-A203-A9655970138B}" srcOrd="0" destOrd="0" presId="urn:microsoft.com/office/officeart/2005/8/layout/hierarchy1"/>
    <dgm:cxn modelId="{AF700947-00E0-413A-86D5-3F3A76F461B5}" srcId="{90D94928-3D56-46C7-90E0-4EE5D6A9AEF3}" destId="{57639BD6-5534-43F1-BB40-1754FA12F77D}" srcOrd="1" destOrd="0" parTransId="{B0CC238F-7759-4305-9B9F-ACC33DE1043C}" sibTransId="{4C5C60FB-D45D-4F0A-8CA5-655512165145}"/>
    <dgm:cxn modelId="{508E75F5-D4C9-4A09-9528-E69D7FD98AD1}" type="presOf" srcId="{4C7173F4-0735-4D9A-833D-0D826D81FFDD}" destId="{4C2250F0-F265-4075-8489-FCE4B4F546F2}" srcOrd="0" destOrd="0" presId="urn:microsoft.com/office/officeart/2005/8/layout/hierarchy1"/>
    <dgm:cxn modelId="{ABE9E3CF-A2DF-467D-98AE-B210AF4E7475}" type="presOf" srcId="{AF116271-5605-4313-A8A8-3B2C74837FE1}" destId="{B4459207-5D42-42BE-A22C-A30EDEB250E8}" srcOrd="0" destOrd="0" presId="urn:microsoft.com/office/officeart/2005/8/layout/hierarchy1"/>
    <dgm:cxn modelId="{404FC38F-7FAF-4E03-9832-7D130A81A1C7}" srcId="{43BF629F-4943-40F3-8149-D4B4B6278471}" destId="{AF116271-5605-4313-A8A8-3B2C74837FE1}" srcOrd="0" destOrd="0" parTransId="{A0ED316B-9B10-469A-B906-4ACE9D1D9019}" sibTransId="{E5473866-2676-440B-BB7A-F5247C097006}"/>
    <dgm:cxn modelId="{4294D971-861A-4A80-88C1-48FB8D1C6436}" type="presOf" srcId="{2B14616A-76C4-49C8-B3A5-37D9048F98AC}" destId="{29C15D64-3303-49EB-9DE2-90181ED18FA1}" srcOrd="0" destOrd="0" presId="urn:microsoft.com/office/officeart/2005/8/layout/hierarchy1"/>
    <dgm:cxn modelId="{581CF4DD-069B-49E0-BF42-896E684C704B}" srcId="{F521F77A-6E45-4D58-A1B2-83ACF804C266}" destId="{09A13F52-19C4-473D-8CC0-26249E7AE79A}" srcOrd="3" destOrd="0" parTransId="{9D5AE571-64C6-4141-AA0E-8003909E0D8A}" sibTransId="{88968654-67D7-4AED-BF2C-CE3DB5DB07EC}"/>
    <dgm:cxn modelId="{8B4E0F4E-BBA7-4378-A3A2-3D791680B1CC}" srcId="{F43C9DDF-10A4-4F4B-A8FE-57B3B7067FCE}" destId="{43BF629F-4943-40F3-8149-D4B4B6278471}" srcOrd="0" destOrd="0" parTransId="{C9B74702-131C-4817-8A5A-1C2A5DDC8DA1}" sibTransId="{E966D4FC-D5DA-40E7-907E-0C361D005F6A}"/>
    <dgm:cxn modelId="{DD157949-2DB7-427C-B7F7-CDE3C3721740}" type="presOf" srcId="{E3E9B126-CDFD-44BF-A37D-294ECF1F6B77}" destId="{F7175135-6341-48E0-9087-E8D9B83585C6}" srcOrd="0" destOrd="0" presId="urn:microsoft.com/office/officeart/2005/8/layout/hierarchy1"/>
    <dgm:cxn modelId="{D0B2D5E3-D3F5-40B0-ABA2-8712AD3A7028}" srcId="{43BF629F-4943-40F3-8149-D4B4B6278471}" destId="{90D94928-3D56-46C7-90E0-4EE5D6A9AEF3}" srcOrd="1" destOrd="0" parTransId="{C0DE8A50-7D1E-4EAD-B5A4-080C61A3BDC3}" sibTransId="{4ECA44AD-40A3-4D62-A41C-BBED4F42F4B4}"/>
    <dgm:cxn modelId="{C9BD6B80-5BF9-4B23-A403-C162E3F338AD}" srcId="{43BF629F-4943-40F3-8149-D4B4B6278471}" destId="{E3E9B126-CDFD-44BF-A37D-294ECF1F6B77}" srcOrd="2" destOrd="0" parTransId="{05897440-3DE4-4386-9928-5BB2A65E2A6E}" sibTransId="{7AC1FC0D-0813-4528-9621-5776EDE11B18}"/>
    <dgm:cxn modelId="{495CAB5A-4744-4CE9-AF6C-7894A5BDD347}" type="presOf" srcId="{0410D3C5-6730-4CA5-9780-9A1B7C7C5C2F}" destId="{1475C5AB-E118-4BBB-B1C7-B127B1B6ABA9}" srcOrd="0" destOrd="0" presId="urn:microsoft.com/office/officeart/2005/8/layout/hierarchy1"/>
    <dgm:cxn modelId="{0D36E6EA-340B-475D-9C11-A0179EE237B1}" type="presOf" srcId="{AB9E2A6C-C653-42A9-BC38-CDA87B0B12F0}" destId="{22E9EDE3-C771-4875-BB69-5B7D748D3F41}" srcOrd="0" destOrd="0" presId="urn:microsoft.com/office/officeart/2005/8/layout/hierarchy1"/>
    <dgm:cxn modelId="{645780C3-F686-4F0D-B32F-4C4FD0D11C9F}" srcId="{F521F77A-6E45-4D58-A1B2-83ACF804C266}" destId="{AB9E2A6C-C653-42A9-BC38-CDA87B0B12F0}" srcOrd="4" destOrd="0" parTransId="{4C7173F4-0735-4D9A-833D-0D826D81FFDD}" sibTransId="{8E245EC4-CF6E-4E2D-AEF5-96BC639F44B2}"/>
    <dgm:cxn modelId="{5FBDCFE9-BB07-4A9A-A57E-B31EDD1E81D6}" type="presOf" srcId="{A0ED316B-9B10-469A-B906-4ACE9D1D9019}" destId="{281C7DF4-4EDA-492F-A544-BDF02FE89F66}" srcOrd="0" destOrd="0" presId="urn:microsoft.com/office/officeart/2005/8/layout/hierarchy1"/>
    <dgm:cxn modelId="{A7745365-6920-4719-B980-DB96A767538F}" type="presOf" srcId="{C0DE8A50-7D1E-4EAD-B5A4-080C61A3BDC3}" destId="{8E12A937-E044-46CD-8F7F-695E08C4FEB9}" srcOrd="0" destOrd="0" presId="urn:microsoft.com/office/officeart/2005/8/layout/hierarchy1"/>
    <dgm:cxn modelId="{7316FD89-DA6D-497B-9EC2-4B62A9EC63FC}" type="presOf" srcId="{069811A8-F6D3-4137-A68E-863ED0483E67}" destId="{F3CA718B-B4B7-4176-B815-84A1C835AD14}" srcOrd="0" destOrd="0" presId="urn:microsoft.com/office/officeart/2005/8/layout/hierarchy1"/>
    <dgm:cxn modelId="{97EEA0D1-B53C-49C8-AA04-AD6DFAB4640A}" srcId="{F521F77A-6E45-4D58-A1B2-83ACF804C266}" destId="{1C6EF4BA-62D9-4F97-BD4D-8F088CF23CFB}" srcOrd="1" destOrd="0" parTransId="{C8917B4A-7D14-42A5-A379-7D695BF6056F}" sibTransId="{A1485932-977E-4956-9984-6FC5FB04701B}"/>
    <dgm:cxn modelId="{3215BD23-BAF8-42F2-9AF6-D5303B4DDD93}" type="presOf" srcId="{F521F77A-6E45-4D58-A1B2-83ACF804C266}" destId="{6E253BE9-0D58-47D4-9D93-AD277D4DDA38}" srcOrd="0" destOrd="0" presId="urn:microsoft.com/office/officeart/2005/8/layout/hierarchy1"/>
    <dgm:cxn modelId="{F1AEA1E6-7CE5-4DBC-B57B-05C31BAF11CD}" type="presOf" srcId="{57639BD6-5534-43F1-BB40-1754FA12F77D}" destId="{4E61BCB8-CCAC-4345-AD2B-E607F20C5C3A}" srcOrd="0" destOrd="0" presId="urn:microsoft.com/office/officeart/2005/8/layout/hierarchy1"/>
    <dgm:cxn modelId="{4C5C762D-3C9B-48D2-AA0F-117B54CE6625}" srcId="{90D94928-3D56-46C7-90E0-4EE5D6A9AEF3}" destId="{F521F77A-6E45-4D58-A1B2-83ACF804C266}" srcOrd="0" destOrd="0" parTransId="{2E9CD790-2D74-4C8B-99EE-91DC4F6E8FDD}" sibTransId="{67220256-4690-4C36-81E7-93221E764F0D}"/>
    <dgm:cxn modelId="{51E1A735-7E0C-46E3-83B2-BA53B25B9522}" type="presOf" srcId="{296411B8-CE78-478C-9DB1-19399ABC964D}" destId="{CDE97659-5BD7-440A-B6A0-6C2D5FB6EFB6}" srcOrd="0" destOrd="0" presId="urn:microsoft.com/office/officeart/2005/8/layout/hierarchy1"/>
    <dgm:cxn modelId="{B5CF09E0-1D8B-46E1-B06E-490B3AFCD09F}" type="presOf" srcId="{B0CC238F-7759-4305-9B9F-ACC33DE1043C}" destId="{69611471-2A46-4AE1-BFA4-E4B2F653A422}" srcOrd="0" destOrd="0" presId="urn:microsoft.com/office/officeart/2005/8/layout/hierarchy1"/>
    <dgm:cxn modelId="{5CA53D87-3FBB-4D03-BC8F-F02326B6AEA1}" type="presOf" srcId="{1C6EF4BA-62D9-4F97-BD4D-8F088CF23CFB}" destId="{87BD4779-FA26-4A70-99DD-1D2764D0E373}" srcOrd="0" destOrd="0" presId="urn:microsoft.com/office/officeart/2005/8/layout/hierarchy1"/>
    <dgm:cxn modelId="{F99C67AC-4D83-4B18-A1F1-463C42FA058A}" type="presOf" srcId="{43BF629F-4943-40F3-8149-D4B4B6278471}" destId="{7170E89D-F8ED-4F9F-9582-3C20D129A0C2}" srcOrd="0" destOrd="0" presId="urn:microsoft.com/office/officeart/2005/8/layout/hierarchy1"/>
    <dgm:cxn modelId="{035E30C1-B33B-4420-9114-7D2ACC278631}" srcId="{F521F77A-6E45-4D58-A1B2-83ACF804C266}" destId="{069811A8-F6D3-4137-A68E-863ED0483E67}" srcOrd="0" destOrd="0" parTransId="{0410D3C5-6730-4CA5-9780-9A1B7C7C5C2F}" sibTransId="{311D01A8-DE59-411F-85F5-ACF73FC16673}"/>
    <dgm:cxn modelId="{A018E72D-57DF-4B73-9554-06DD3B687939}" type="presOf" srcId="{90D94928-3D56-46C7-90E0-4EE5D6A9AEF3}" destId="{1AF0BC44-082F-48DE-970A-FB2CA6D30A64}" srcOrd="0" destOrd="0" presId="urn:microsoft.com/office/officeart/2005/8/layout/hierarchy1"/>
    <dgm:cxn modelId="{6FC798AE-3630-4FE4-88FA-DB0740B60341}" type="presOf" srcId="{05897440-3DE4-4386-9928-5BB2A65E2A6E}" destId="{9A8BEDF6-A3AE-4A56-9723-415DB789FA46}" srcOrd="0" destOrd="0" presId="urn:microsoft.com/office/officeart/2005/8/layout/hierarchy1"/>
    <dgm:cxn modelId="{F39842C7-C8D9-4D3D-B3FD-07054AE65E73}" type="presParOf" srcId="{179C6484-9DAF-41F4-B884-AD066694A1D8}" destId="{C13F6C93-A5AE-4921-BFA2-D350060138BD}" srcOrd="0" destOrd="0" presId="urn:microsoft.com/office/officeart/2005/8/layout/hierarchy1"/>
    <dgm:cxn modelId="{0AC81F85-641D-4A51-83F5-9998E0258769}" type="presParOf" srcId="{C13F6C93-A5AE-4921-BFA2-D350060138BD}" destId="{CDE30017-6ED4-4BCD-8D96-97015437CCF1}" srcOrd="0" destOrd="0" presId="urn:microsoft.com/office/officeart/2005/8/layout/hierarchy1"/>
    <dgm:cxn modelId="{FFFAFCB4-032D-4C9D-9787-2C5C62FAAB3E}" type="presParOf" srcId="{CDE30017-6ED4-4BCD-8D96-97015437CCF1}" destId="{31BC349B-0599-41EF-9BAF-3FBF7233FBDB}" srcOrd="0" destOrd="0" presId="urn:microsoft.com/office/officeart/2005/8/layout/hierarchy1"/>
    <dgm:cxn modelId="{48CB49C2-1AB8-449B-99A3-40E5226B3BF4}" type="presParOf" srcId="{CDE30017-6ED4-4BCD-8D96-97015437CCF1}" destId="{7170E89D-F8ED-4F9F-9582-3C20D129A0C2}" srcOrd="1" destOrd="0" presId="urn:microsoft.com/office/officeart/2005/8/layout/hierarchy1"/>
    <dgm:cxn modelId="{5FC3C92D-22E2-4524-A1ED-FB17F410744C}" type="presParOf" srcId="{C13F6C93-A5AE-4921-BFA2-D350060138BD}" destId="{89EC5947-C967-4E5E-81EC-A8BEDAB9D7DC}" srcOrd="1" destOrd="0" presId="urn:microsoft.com/office/officeart/2005/8/layout/hierarchy1"/>
    <dgm:cxn modelId="{ACC004CE-C160-442F-8E41-FE9DE13FDBF8}" type="presParOf" srcId="{89EC5947-C967-4E5E-81EC-A8BEDAB9D7DC}" destId="{281C7DF4-4EDA-492F-A544-BDF02FE89F66}" srcOrd="0" destOrd="0" presId="urn:microsoft.com/office/officeart/2005/8/layout/hierarchy1"/>
    <dgm:cxn modelId="{BE988414-71DD-4E06-B9E1-1D0A9151C286}" type="presParOf" srcId="{89EC5947-C967-4E5E-81EC-A8BEDAB9D7DC}" destId="{AFAA8361-4B9F-4AF0-992D-EF429827771A}" srcOrd="1" destOrd="0" presId="urn:microsoft.com/office/officeart/2005/8/layout/hierarchy1"/>
    <dgm:cxn modelId="{46C6A1B4-7B5F-4BBA-8BF4-EFB847CE599B}" type="presParOf" srcId="{AFAA8361-4B9F-4AF0-992D-EF429827771A}" destId="{69E5F4D6-F8AD-4572-8DBE-6AFAFB1A6C9F}" srcOrd="0" destOrd="0" presId="urn:microsoft.com/office/officeart/2005/8/layout/hierarchy1"/>
    <dgm:cxn modelId="{0A0FA22C-EEB3-451F-94F9-04F15FCBFB23}" type="presParOf" srcId="{69E5F4D6-F8AD-4572-8DBE-6AFAFB1A6C9F}" destId="{5536149A-FC04-4B90-934D-B670880EE405}" srcOrd="0" destOrd="0" presId="urn:microsoft.com/office/officeart/2005/8/layout/hierarchy1"/>
    <dgm:cxn modelId="{A92B8E4E-35D1-4BE4-8A80-898ADCEC7CA7}" type="presParOf" srcId="{69E5F4D6-F8AD-4572-8DBE-6AFAFB1A6C9F}" destId="{B4459207-5D42-42BE-A22C-A30EDEB250E8}" srcOrd="1" destOrd="0" presId="urn:microsoft.com/office/officeart/2005/8/layout/hierarchy1"/>
    <dgm:cxn modelId="{AB91AD6F-6527-4634-9AE1-002C985F4440}" type="presParOf" srcId="{AFAA8361-4B9F-4AF0-992D-EF429827771A}" destId="{0EA284DC-5020-48C9-BC11-1A34195FBFBF}" srcOrd="1" destOrd="0" presId="urn:microsoft.com/office/officeart/2005/8/layout/hierarchy1"/>
    <dgm:cxn modelId="{E65A5A8B-DCE8-45B4-918D-CE035EFF2710}" type="presParOf" srcId="{89EC5947-C967-4E5E-81EC-A8BEDAB9D7DC}" destId="{8E12A937-E044-46CD-8F7F-695E08C4FEB9}" srcOrd="2" destOrd="0" presId="urn:microsoft.com/office/officeart/2005/8/layout/hierarchy1"/>
    <dgm:cxn modelId="{3CA4E065-6888-4BD9-9C58-93F39CE6D6FF}" type="presParOf" srcId="{89EC5947-C967-4E5E-81EC-A8BEDAB9D7DC}" destId="{8F04A002-F21C-42C4-902F-69A113645269}" srcOrd="3" destOrd="0" presId="urn:microsoft.com/office/officeart/2005/8/layout/hierarchy1"/>
    <dgm:cxn modelId="{85CA8C00-5C2F-421C-816C-7466FC5004EB}" type="presParOf" srcId="{8F04A002-F21C-42C4-902F-69A113645269}" destId="{0B45759D-01EE-41A7-922F-BF0A0F8423FF}" srcOrd="0" destOrd="0" presId="urn:microsoft.com/office/officeart/2005/8/layout/hierarchy1"/>
    <dgm:cxn modelId="{72513338-A780-4960-9CBA-85D07A62C8C0}" type="presParOf" srcId="{0B45759D-01EE-41A7-922F-BF0A0F8423FF}" destId="{A1852544-D71D-417E-BC32-FD6F0ADAB59C}" srcOrd="0" destOrd="0" presId="urn:microsoft.com/office/officeart/2005/8/layout/hierarchy1"/>
    <dgm:cxn modelId="{172AB031-A198-4DBE-9D56-0BF771584CF4}" type="presParOf" srcId="{0B45759D-01EE-41A7-922F-BF0A0F8423FF}" destId="{1AF0BC44-082F-48DE-970A-FB2CA6D30A64}" srcOrd="1" destOrd="0" presId="urn:microsoft.com/office/officeart/2005/8/layout/hierarchy1"/>
    <dgm:cxn modelId="{5B7FB0AD-AA7A-4846-984F-CF22CDCB8617}" type="presParOf" srcId="{8F04A002-F21C-42C4-902F-69A113645269}" destId="{D71F6D17-8BDE-4138-9E54-685B9EE7623F}" srcOrd="1" destOrd="0" presId="urn:microsoft.com/office/officeart/2005/8/layout/hierarchy1"/>
    <dgm:cxn modelId="{6C7E8912-4F79-415C-AF89-0268B7D4BA5A}" type="presParOf" srcId="{D71F6D17-8BDE-4138-9E54-685B9EE7623F}" destId="{E6526D07-45DC-4383-96AB-8B3B0EAA043A}" srcOrd="0" destOrd="0" presId="urn:microsoft.com/office/officeart/2005/8/layout/hierarchy1"/>
    <dgm:cxn modelId="{E861C7F8-F913-4840-A1B4-03525FA53FBC}" type="presParOf" srcId="{D71F6D17-8BDE-4138-9E54-685B9EE7623F}" destId="{C9B06E72-5DB5-47BF-AF6C-D44912C22372}" srcOrd="1" destOrd="0" presId="urn:microsoft.com/office/officeart/2005/8/layout/hierarchy1"/>
    <dgm:cxn modelId="{A8DC7FD5-8954-403F-9B4B-1E3ADCBD49B1}" type="presParOf" srcId="{C9B06E72-5DB5-47BF-AF6C-D44912C22372}" destId="{468EF196-5608-403E-94B2-6112092CF8A5}" srcOrd="0" destOrd="0" presId="urn:microsoft.com/office/officeart/2005/8/layout/hierarchy1"/>
    <dgm:cxn modelId="{7D867115-F40D-48F2-A538-BAFEB0CACFA0}" type="presParOf" srcId="{468EF196-5608-403E-94B2-6112092CF8A5}" destId="{A31F11CF-D26A-4E6F-89C4-1B0F94F4510A}" srcOrd="0" destOrd="0" presId="urn:microsoft.com/office/officeart/2005/8/layout/hierarchy1"/>
    <dgm:cxn modelId="{7E9B9FDD-BEE4-465A-90C6-A5D12F0BF60D}" type="presParOf" srcId="{468EF196-5608-403E-94B2-6112092CF8A5}" destId="{6E253BE9-0D58-47D4-9D93-AD277D4DDA38}" srcOrd="1" destOrd="0" presId="urn:microsoft.com/office/officeart/2005/8/layout/hierarchy1"/>
    <dgm:cxn modelId="{27DC1DE7-C0BE-4516-9379-F290B2B34106}" type="presParOf" srcId="{C9B06E72-5DB5-47BF-AF6C-D44912C22372}" destId="{5983A2CB-BF19-4F2B-ADC5-35A951A2D258}" srcOrd="1" destOrd="0" presId="urn:microsoft.com/office/officeart/2005/8/layout/hierarchy1"/>
    <dgm:cxn modelId="{1404CF8C-6724-4C14-92A8-9175F872C440}" type="presParOf" srcId="{5983A2CB-BF19-4F2B-ADC5-35A951A2D258}" destId="{1475C5AB-E118-4BBB-B1C7-B127B1B6ABA9}" srcOrd="0" destOrd="0" presId="urn:microsoft.com/office/officeart/2005/8/layout/hierarchy1"/>
    <dgm:cxn modelId="{066706EA-162D-4975-9DB5-8D2FA912249D}" type="presParOf" srcId="{5983A2CB-BF19-4F2B-ADC5-35A951A2D258}" destId="{DADD78EB-E5E3-48BD-AC45-0FBDD007D4B7}" srcOrd="1" destOrd="0" presId="urn:microsoft.com/office/officeart/2005/8/layout/hierarchy1"/>
    <dgm:cxn modelId="{DA06ADEE-B9C7-4C4E-8B97-E6CFE1161708}" type="presParOf" srcId="{DADD78EB-E5E3-48BD-AC45-0FBDD007D4B7}" destId="{D96DBAAA-970D-4377-B36E-D835FF33C7E1}" srcOrd="0" destOrd="0" presId="urn:microsoft.com/office/officeart/2005/8/layout/hierarchy1"/>
    <dgm:cxn modelId="{694913EF-09D2-42E0-9DBA-B37FBAECAE4C}" type="presParOf" srcId="{D96DBAAA-970D-4377-B36E-D835FF33C7E1}" destId="{AFB27328-9587-4937-9E47-466FE132783C}" srcOrd="0" destOrd="0" presId="urn:microsoft.com/office/officeart/2005/8/layout/hierarchy1"/>
    <dgm:cxn modelId="{270DE719-F21F-41CB-9193-BE5DDE8F5C8B}" type="presParOf" srcId="{D96DBAAA-970D-4377-B36E-D835FF33C7E1}" destId="{F3CA718B-B4B7-4176-B815-84A1C835AD14}" srcOrd="1" destOrd="0" presId="urn:microsoft.com/office/officeart/2005/8/layout/hierarchy1"/>
    <dgm:cxn modelId="{A5904C7D-30EB-4CFF-A645-DAC648EBA03F}" type="presParOf" srcId="{DADD78EB-E5E3-48BD-AC45-0FBDD007D4B7}" destId="{D1C9CAC5-CF16-4EB6-AA43-3ADCC93510E5}" srcOrd="1" destOrd="0" presId="urn:microsoft.com/office/officeart/2005/8/layout/hierarchy1"/>
    <dgm:cxn modelId="{FC38B96A-B67B-4328-81AD-EF77F189AE51}" type="presParOf" srcId="{5983A2CB-BF19-4F2B-ADC5-35A951A2D258}" destId="{5EA70C52-11E4-4490-A203-A9655970138B}" srcOrd="2" destOrd="0" presId="urn:microsoft.com/office/officeart/2005/8/layout/hierarchy1"/>
    <dgm:cxn modelId="{365ED94C-980A-4BCB-909B-B65D5EA27F61}" type="presParOf" srcId="{5983A2CB-BF19-4F2B-ADC5-35A951A2D258}" destId="{B10D8C98-0CC1-4013-A1C7-C4E3B3EBE6F7}" srcOrd="3" destOrd="0" presId="urn:microsoft.com/office/officeart/2005/8/layout/hierarchy1"/>
    <dgm:cxn modelId="{6FCB0F54-9F98-49F5-A79A-CD7B265B7689}" type="presParOf" srcId="{B10D8C98-0CC1-4013-A1C7-C4E3B3EBE6F7}" destId="{E29FA9B8-B4EB-4D39-B568-F13739283483}" srcOrd="0" destOrd="0" presId="urn:microsoft.com/office/officeart/2005/8/layout/hierarchy1"/>
    <dgm:cxn modelId="{782E7FA4-A42D-4B3C-9815-4A6FBD093746}" type="presParOf" srcId="{E29FA9B8-B4EB-4D39-B568-F13739283483}" destId="{FCB4C962-8E94-4107-85F4-1863F46F8341}" srcOrd="0" destOrd="0" presId="urn:microsoft.com/office/officeart/2005/8/layout/hierarchy1"/>
    <dgm:cxn modelId="{C4ABB0D6-05DC-4623-918F-3B4D27982BBF}" type="presParOf" srcId="{E29FA9B8-B4EB-4D39-B568-F13739283483}" destId="{87BD4779-FA26-4A70-99DD-1D2764D0E373}" srcOrd="1" destOrd="0" presId="urn:microsoft.com/office/officeart/2005/8/layout/hierarchy1"/>
    <dgm:cxn modelId="{1D46E9C2-ED11-4539-9208-D6FCDFBFEA4F}" type="presParOf" srcId="{B10D8C98-0CC1-4013-A1C7-C4E3B3EBE6F7}" destId="{034A0E4F-F4D7-40E4-B812-7CE84EDDD4D5}" srcOrd="1" destOrd="0" presId="urn:microsoft.com/office/officeart/2005/8/layout/hierarchy1"/>
    <dgm:cxn modelId="{DFBFCE7A-B3C7-4351-9B5D-2309A69CF158}" type="presParOf" srcId="{5983A2CB-BF19-4F2B-ADC5-35A951A2D258}" destId="{13E9BB3A-9A67-42F8-96D4-6DF14692001C}" srcOrd="4" destOrd="0" presId="urn:microsoft.com/office/officeart/2005/8/layout/hierarchy1"/>
    <dgm:cxn modelId="{50747C8A-401E-41E2-A5FC-1170ACDD245A}" type="presParOf" srcId="{5983A2CB-BF19-4F2B-ADC5-35A951A2D258}" destId="{8C7C39BC-035E-403D-AEF6-8FE8E2403F63}" srcOrd="5" destOrd="0" presId="urn:microsoft.com/office/officeart/2005/8/layout/hierarchy1"/>
    <dgm:cxn modelId="{36F2C05D-7EE8-4C0F-887C-7434F033504A}" type="presParOf" srcId="{8C7C39BC-035E-403D-AEF6-8FE8E2403F63}" destId="{23E5CF07-C56A-419D-8F76-86199B074210}" srcOrd="0" destOrd="0" presId="urn:microsoft.com/office/officeart/2005/8/layout/hierarchy1"/>
    <dgm:cxn modelId="{B1D97B0A-4D74-43DC-81F9-B404F9A63D21}" type="presParOf" srcId="{23E5CF07-C56A-419D-8F76-86199B074210}" destId="{88CD6668-E757-4D0E-8813-A23CB5986BBB}" srcOrd="0" destOrd="0" presId="urn:microsoft.com/office/officeart/2005/8/layout/hierarchy1"/>
    <dgm:cxn modelId="{3D3A32C0-9E4F-46E7-AD70-EDACB64E0FF6}" type="presParOf" srcId="{23E5CF07-C56A-419D-8F76-86199B074210}" destId="{29C15D64-3303-49EB-9DE2-90181ED18FA1}" srcOrd="1" destOrd="0" presId="urn:microsoft.com/office/officeart/2005/8/layout/hierarchy1"/>
    <dgm:cxn modelId="{E4F141F1-FDFB-4778-81F3-06E415FFF6B7}" type="presParOf" srcId="{8C7C39BC-035E-403D-AEF6-8FE8E2403F63}" destId="{09E03FF1-3FF6-4B88-B696-063524D2733C}" srcOrd="1" destOrd="0" presId="urn:microsoft.com/office/officeart/2005/8/layout/hierarchy1"/>
    <dgm:cxn modelId="{2B72F147-9811-46F2-8FEB-E2067CF56C1C}" type="presParOf" srcId="{5983A2CB-BF19-4F2B-ADC5-35A951A2D258}" destId="{19C347E2-57F7-40EF-BFF2-D53C882346D0}" srcOrd="6" destOrd="0" presId="urn:microsoft.com/office/officeart/2005/8/layout/hierarchy1"/>
    <dgm:cxn modelId="{B9507F16-3C8D-41AF-ACD7-616D16DB232F}" type="presParOf" srcId="{5983A2CB-BF19-4F2B-ADC5-35A951A2D258}" destId="{B652C834-D34A-482A-A0A4-C032ACE46BCD}" srcOrd="7" destOrd="0" presId="urn:microsoft.com/office/officeart/2005/8/layout/hierarchy1"/>
    <dgm:cxn modelId="{63A78779-1960-41B9-9168-BA71CDA37A52}" type="presParOf" srcId="{B652C834-D34A-482A-A0A4-C032ACE46BCD}" destId="{A7676F59-9B66-4958-93FB-AB0CFFF068AB}" srcOrd="0" destOrd="0" presId="urn:microsoft.com/office/officeart/2005/8/layout/hierarchy1"/>
    <dgm:cxn modelId="{C6053CA7-9031-4B23-9273-11F65BE81AC2}" type="presParOf" srcId="{A7676F59-9B66-4958-93FB-AB0CFFF068AB}" destId="{D3BEE890-AF0C-4B3B-9DAC-591284FFCC7A}" srcOrd="0" destOrd="0" presId="urn:microsoft.com/office/officeart/2005/8/layout/hierarchy1"/>
    <dgm:cxn modelId="{E2C3CF68-043B-44F6-B804-6A6DC4F39EBD}" type="presParOf" srcId="{A7676F59-9B66-4958-93FB-AB0CFFF068AB}" destId="{DE9F88E5-F542-459D-A57A-53491B39B999}" srcOrd="1" destOrd="0" presId="urn:microsoft.com/office/officeart/2005/8/layout/hierarchy1"/>
    <dgm:cxn modelId="{B1AF2E7A-F596-4A6E-8C69-DF33EEDC1164}" type="presParOf" srcId="{B652C834-D34A-482A-A0A4-C032ACE46BCD}" destId="{014EBE80-2F19-491A-B801-B7E7A74626F6}" srcOrd="1" destOrd="0" presId="urn:microsoft.com/office/officeart/2005/8/layout/hierarchy1"/>
    <dgm:cxn modelId="{8E724132-A618-4F96-8D31-AD4BFD31379C}" type="presParOf" srcId="{5983A2CB-BF19-4F2B-ADC5-35A951A2D258}" destId="{4C2250F0-F265-4075-8489-FCE4B4F546F2}" srcOrd="8" destOrd="0" presId="urn:microsoft.com/office/officeart/2005/8/layout/hierarchy1"/>
    <dgm:cxn modelId="{0DABEF36-8666-4DB3-BE16-8B470D35700B}" type="presParOf" srcId="{5983A2CB-BF19-4F2B-ADC5-35A951A2D258}" destId="{0CE686CB-F61D-4B81-82B5-E5EC0956F891}" srcOrd="9" destOrd="0" presId="urn:microsoft.com/office/officeart/2005/8/layout/hierarchy1"/>
    <dgm:cxn modelId="{6AA453BC-92B3-4CDB-A712-DDD5CDB4ED8F}" type="presParOf" srcId="{0CE686CB-F61D-4B81-82B5-E5EC0956F891}" destId="{A0DEDD2C-2DAE-4BB5-ACF6-B0F739BA0DEA}" srcOrd="0" destOrd="0" presId="urn:microsoft.com/office/officeart/2005/8/layout/hierarchy1"/>
    <dgm:cxn modelId="{14C43DD1-D107-47AA-AE4F-C2FB25BBD94A}" type="presParOf" srcId="{A0DEDD2C-2DAE-4BB5-ACF6-B0F739BA0DEA}" destId="{CDE20442-3A72-4709-93D4-E9F143A5FCD7}" srcOrd="0" destOrd="0" presId="urn:microsoft.com/office/officeart/2005/8/layout/hierarchy1"/>
    <dgm:cxn modelId="{ABA327C8-951D-4446-B8C6-0FB74A3DEF41}" type="presParOf" srcId="{A0DEDD2C-2DAE-4BB5-ACF6-B0F739BA0DEA}" destId="{22E9EDE3-C771-4875-BB69-5B7D748D3F41}" srcOrd="1" destOrd="0" presId="urn:microsoft.com/office/officeart/2005/8/layout/hierarchy1"/>
    <dgm:cxn modelId="{7050B82E-1A25-498D-B2D1-0A2A6D811CC3}" type="presParOf" srcId="{0CE686CB-F61D-4B81-82B5-E5EC0956F891}" destId="{E25181F6-2365-4635-91E4-DEB0D465E38C}" srcOrd="1" destOrd="0" presId="urn:microsoft.com/office/officeart/2005/8/layout/hierarchy1"/>
    <dgm:cxn modelId="{AEF4BEEF-07DF-4AD3-8343-A4B0173A2F91}" type="presParOf" srcId="{D71F6D17-8BDE-4138-9E54-685B9EE7623F}" destId="{69611471-2A46-4AE1-BFA4-E4B2F653A422}" srcOrd="2" destOrd="0" presId="urn:microsoft.com/office/officeart/2005/8/layout/hierarchy1"/>
    <dgm:cxn modelId="{6087E6CC-A045-46DB-9458-D60B1CB26B79}" type="presParOf" srcId="{D71F6D17-8BDE-4138-9E54-685B9EE7623F}" destId="{2D84B328-CADB-4999-84A9-D7F6086A6CD8}" srcOrd="3" destOrd="0" presId="urn:microsoft.com/office/officeart/2005/8/layout/hierarchy1"/>
    <dgm:cxn modelId="{62F6EAF9-B8A3-48E2-8454-76C863D68B91}" type="presParOf" srcId="{2D84B328-CADB-4999-84A9-D7F6086A6CD8}" destId="{467D7A3B-AF0A-4F95-B3AB-6DD92032CABB}" srcOrd="0" destOrd="0" presId="urn:microsoft.com/office/officeart/2005/8/layout/hierarchy1"/>
    <dgm:cxn modelId="{B37F7AE4-0A98-44A9-82E1-B937518360F6}" type="presParOf" srcId="{467D7A3B-AF0A-4F95-B3AB-6DD92032CABB}" destId="{D3FEB3AE-0140-46C8-985E-F5D7551183FB}" srcOrd="0" destOrd="0" presId="urn:microsoft.com/office/officeart/2005/8/layout/hierarchy1"/>
    <dgm:cxn modelId="{B2EA9325-E5B1-4C2B-9109-D39B6903B089}" type="presParOf" srcId="{467D7A3B-AF0A-4F95-B3AB-6DD92032CABB}" destId="{4E61BCB8-CCAC-4345-AD2B-E607F20C5C3A}" srcOrd="1" destOrd="0" presId="urn:microsoft.com/office/officeart/2005/8/layout/hierarchy1"/>
    <dgm:cxn modelId="{A5FAE008-2D17-4B0B-B404-620A21A214F2}" type="presParOf" srcId="{2D84B328-CADB-4999-84A9-D7F6086A6CD8}" destId="{CB8A69F3-30B0-4CEC-AE95-39FB8EC6972E}" srcOrd="1" destOrd="0" presId="urn:microsoft.com/office/officeart/2005/8/layout/hierarchy1"/>
    <dgm:cxn modelId="{BA69E135-6714-44DE-A548-D1E6A225CDE3}" type="presParOf" srcId="{D71F6D17-8BDE-4138-9E54-685B9EE7623F}" destId="{728975B6-F84A-4495-9482-36109CC89D25}" srcOrd="4" destOrd="0" presId="urn:microsoft.com/office/officeart/2005/8/layout/hierarchy1"/>
    <dgm:cxn modelId="{C89AF868-900A-4CAF-B523-B102339A0EE1}" type="presParOf" srcId="{D71F6D17-8BDE-4138-9E54-685B9EE7623F}" destId="{8E10AA5E-0FFD-4544-A36E-7039EADA5378}" srcOrd="5" destOrd="0" presId="urn:microsoft.com/office/officeart/2005/8/layout/hierarchy1"/>
    <dgm:cxn modelId="{0605EAC7-C2EC-4936-A9E4-BF8ABB1FEC4F}" type="presParOf" srcId="{8E10AA5E-0FFD-4544-A36E-7039EADA5378}" destId="{8A81A53C-BC33-4A70-AE5B-A72907AB6838}" srcOrd="0" destOrd="0" presId="urn:microsoft.com/office/officeart/2005/8/layout/hierarchy1"/>
    <dgm:cxn modelId="{85BDC339-235E-4F4A-9F17-F5E94BEBA327}" type="presParOf" srcId="{8A81A53C-BC33-4A70-AE5B-A72907AB6838}" destId="{1EEF03EC-5057-47B4-89F2-BFAFB355F864}" srcOrd="0" destOrd="0" presId="urn:microsoft.com/office/officeart/2005/8/layout/hierarchy1"/>
    <dgm:cxn modelId="{C1CA06EE-6458-4975-A3E8-5C254F1C4303}" type="presParOf" srcId="{8A81A53C-BC33-4A70-AE5B-A72907AB6838}" destId="{CDE97659-5BD7-440A-B6A0-6C2D5FB6EFB6}" srcOrd="1" destOrd="0" presId="urn:microsoft.com/office/officeart/2005/8/layout/hierarchy1"/>
    <dgm:cxn modelId="{0B612AF2-5A97-4D05-A686-39C0DC1D84A0}" type="presParOf" srcId="{8E10AA5E-0FFD-4544-A36E-7039EADA5378}" destId="{991275BB-4E2C-4C94-A867-396FBFD6EBCF}" srcOrd="1" destOrd="0" presId="urn:microsoft.com/office/officeart/2005/8/layout/hierarchy1"/>
    <dgm:cxn modelId="{B74105E2-278C-4DFF-93BD-9AB82B0A1FE7}" type="presParOf" srcId="{89EC5947-C967-4E5E-81EC-A8BEDAB9D7DC}" destId="{9A8BEDF6-A3AE-4A56-9723-415DB789FA46}" srcOrd="4" destOrd="0" presId="urn:microsoft.com/office/officeart/2005/8/layout/hierarchy1"/>
    <dgm:cxn modelId="{0BE54544-BC93-4506-BFDE-92E8CA894898}" type="presParOf" srcId="{89EC5947-C967-4E5E-81EC-A8BEDAB9D7DC}" destId="{1F01F85C-88C5-48F0-BADC-8C082851C9CD}" srcOrd="5" destOrd="0" presId="urn:microsoft.com/office/officeart/2005/8/layout/hierarchy1"/>
    <dgm:cxn modelId="{992981EF-C5ED-484B-A5D2-951EAF0EEF7C}" type="presParOf" srcId="{1F01F85C-88C5-48F0-BADC-8C082851C9CD}" destId="{33BC7040-57CA-4360-9C74-B604FF444301}" srcOrd="0" destOrd="0" presId="urn:microsoft.com/office/officeart/2005/8/layout/hierarchy1"/>
    <dgm:cxn modelId="{A5419999-835B-4D68-B456-E89AD8134E19}" type="presParOf" srcId="{33BC7040-57CA-4360-9C74-B604FF444301}" destId="{441A6C5C-5268-4791-899D-ADB2A1D73562}" srcOrd="0" destOrd="0" presId="urn:microsoft.com/office/officeart/2005/8/layout/hierarchy1"/>
    <dgm:cxn modelId="{90415B07-B4AC-4B8C-80DC-235B8F3640B2}" type="presParOf" srcId="{33BC7040-57CA-4360-9C74-B604FF444301}" destId="{F7175135-6341-48E0-9087-E8D9B83585C6}" srcOrd="1" destOrd="0" presId="urn:microsoft.com/office/officeart/2005/8/layout/hierarchy1"/>
    <dgm:cxn modelId="{5EE2D56C-E187-4FAB-AB79-3EA2D08B0D6A}" type="presParOf" srcId="{1F01F85C-88C5-48F0-BADC-8C082851C9CD}" destId="{A544F2D3-405A-4784-B5E2-AD54393C279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3C9DDF-10A4-4F4B-A8FE-57B3B7067FC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BF629F-4943-40F3-8149-D4B4B6278471}">
      <dgm:prSet phldrT="[Texto]"/>
      <dgm:spPr/>
      <dgm:t>
        <a:bodyPr/>
        <a:lstStyle/>
        <a:p>
          <a:r>
            <a:rPr lang="es-ES" dirty="0" smtClean="0"/>
            <a:t>ESTRATEGIAS PROACTIVAS</a:t>
          </a:r>
          <a:endParaRPr lang="es-ES" dirty="0"/>
        </a:p>
      </dgm:t>
    </dgm:pt>
    <dgm:pt modelId="{C9B74702-131C-4817-8A5A-1C2A5DDC8DA1}" type="parTrans" cxnId="{8B4E0F4E-BBA7-4378-A3A2-3D791680B1CC}">
      <dgm:prSet/>
      <dgm:spPr/>
      <dgm:t>
        <a:bodyPr/>
        <a:lstStyle/>
        <a:p>
          <a:endParaRPr lang="es-ES"/>
        </a:p>
      </dgm:t>
    </dgm:pt>
    <dgm:pt modelId="{E966D4FC-D5DA-40E7-907E-0C361D005F6A}" type="sibTrans" cxnId="{8B4E0F4E-BBA7-4378-A3A2-3D791680B1CC}">
      <dgm:prSet/>
      <dgm:spPr/>
      <dgm:t>
        <a:bodyPr/>
        <a:lstStyle/>
        <a:p>
          <a:endParaRPr lang="es-ES"/>
        </a:p>
      </dgm:t>
    </dgm:pt>
    <dgm:pt modelId="{AF116271-5605-4313-A8A8-3B2C74837FE1}">
      <dgm:prSet phldrT="[Texto]"/>
      <dgm:spPr/>
      <dgm:t>
        <a:bodyPr/>
        <a:lstStyle/>
        <a:p>
          <a:r>
            <a:rPr lang="es-ES" dirty="0" smtClean="0"/>
            <a:t>MANIPULACIONES ECOLÓGICAS</a:t>
          </a:r>
          <a:endParaRPr lang="es-ES" dirty="0"/>
        </a:p>
      </dgm:t>
    </dgm:pt>
    <dgm:pt modelId="{A0ED316B-9B10-469A-B906-4ACE9D1D9019}" type="parTrans" cxnId="{404FC38F-7FAF-4E03-9832-7D130A81A1C7}">
      <dgm:prSet/>
      <dgm:spPr/>
      <dgm:t>
        <a:bodyPr/>
        <a:lstStyle/>
        <a:p>
          <a:endParaRPr lang="es-ES"/>
        </a:p>
      </dgm:t>
    </dgm:pt>
    <dgm:pt modelId="{E5473866-2676-440B-BB7A-F5247C097006}" type="sibTrans" cxnId="{404FC38F-7FAF-4E03-9832-7D130A81A1C7}">
      <dgm:prSet/>
      <dgm:spPr/>
      <dgm:t>
        <a:bodyPr/>
        <a:lstStyle/>
        <a:p>
          <a:endParaRPr lang="es-ES"/>
        </a:p>
      </dgm:t>
    </dgm:pt>
    <dgm:pt modelId="{90D94928-3D56-46C7-90E0-4EE5D6A9AEF3}">
      <dgm:prSet phldrT="[Texto]"/>
      <dgm:spPr/>
      <dgm:t>
        <a:bodyPr/>
        <a:lstStyle/>
        <a:p>
          <a:r>
            <a:rPr lang="es-ES" b="1" dirty="0" smtClean="0">
              <a:solidFill>
                <a:srgbClr val="FF0000"/>
              </a:solidFill>
            </a:rPr>
            <a:t>PROGRAMACIÓN POSITIVA</a:t>
          </a:r>
          <a:endParaRPr lang="es-ES" b="1" dirty="0">
            <a:solidFill>
              <a:srgbClr val="FF0000"/>
            </a:solidFill>
          </a:endParaRPr>
        </a:p>
      </dgm:t>
    </dgm:pt>
    <dgm:pt modelId="{C0DE8A50-7D1E-4EAD-B5A4-080C61A3BDC3}" type="parTrans" cxnId="{D0B2D5E3-D3F5-40B0-ABA2-8712AD3A7028}">
      <dgm:prSet/>
      <dgm:spPr/>
      <dgm:t>
        <a:bodyPr/>
        <a:lstStyle/>
        <a:p>
          <a:endParaRPr lang="es-ES"/>
        </a:p>
      </dgm:t>
    </dgm:pt>
    <dgm:pt modelId="{4ECA44AD-40A3-4D62-A41C-BBED4F42F4B4}" type="sibTrans" cxnId="{D0B2D5E3-D3F5-40B0-ABA2-8712AD3A7028}">
      <dgm:prSet/>
      <dgm:spPr/>
      <dgm:t>
        <a:bodyPr/>
        <a:lstStyle/>
        <a:p>
          <a:endParaRPr lang="es-ES"/>
        </a:p>
      </dgm:t>
    </dgm:pt>
    <dgm:pt modelId="{E3E9B126-CDFD-44BF-A37D-294ECF1F6B77}">
      <dgm:prSet phldrT="[Texto]"/>
      <dgm:spPr/>
      <dgm:t>
        <a:bodyPr/>
        <a:lstStyle/>
        <a:p>
          <a:r>
            <a:rPr lang="es-ES" dirty="0" smtClean="0"/>
            <a:t>TRATAMIENTO DIRECTO</a:t>
          </a:r>
          <a:endParaRPr lang="es-ES" dirty="0"/>
        </a:p>
      </dgm:t>
    </dgm:pt>
    <dgm:pt modelId="{05897440-3DE4-4386-9928-5BB2A65E2A6E}" type="parTrans" cxnId="{C9BD6B80-5BF9-4B23-A403-C162E3F338AD}">
      <dgm:prSet/>
      <dgm:spPr/>
      <dgm:t>
        <a:bodyPr/>
        <a:lstStyle/>
        <a:p>
          <a:endParaRPr lang="es-ES"/>
        </a:p>
      </dgm:t>
    </dgm:pt>
    <dgm:pt modelId="{7AC1FC0D-0813-4528-9621-5776EDE11B18}" type="sibTrans" cxnId="{C9BD6B80-5BF9-4B23-A403-C162E3F338AD}">
      <dgm:prSet/>
      <dgm:spPr/>
      <dgm:t>
        <a:bodyPr/>
        <a:lstStyle/>
        <a:p>
          <a:endParaRPr lang="es-ES"/>
        </a:p>
      </dgm:t>
    </dgm:pt>
    <dgm:pt modelId="{F521F77A-6E45-4D58-A1B2-83ACF804C266}">
      <dgm:prSet phldrT="[Texto]"/>
      <dgm:spPr/>
      <dgm:t>
        <a:bodyPr/>
        <a:lstStyle/>
        <a:p>
          <a:r>
            <a:rPr lang="es-ES" b="0" dirty="0" smtClean="0">
              <a:solidFill>
                <a:schemeClr val="tx1"/>
              </a:solidFill>
            </a:rPr>
            <a:t>HABILIDADES GENERALES</a:t>
          </a:r>
          <a:endParaRPr lang="es-ES" b="0" dirty="0">
            <a:solidFill>
              <a:schemeClr val="tx1"/>
            </a:solidFill>
          </a:endParaRPr>
        </a:p>
      </dgm:t>
    </dgm:pt>
    <dgm:pt modelId="{2E9CD790-2D74-4C8B-99EE-91DC4F6E8FDD}" type="parTrans" cxnId="{4C5C762D-3C9B-48D2-AA0F-117B54CE6625}">
      <dgm:prSet/>
      <dgm:spPr/>
      <dgm:t>
        <a:bodyPr/>
        <a:lstStyle/>
        <a:p>
          <a:endParaRPr lang="es-ES"/>
        </a:p>
      </dgm:t>
    </dgm:pt>
    <dgm:pt modelId="{67220256-4690-4C36-81E7-93221E764F0D}" type="sibTrans" cxnId="{4C5C762D-3C9B-48D2-AA0F-117B54CE6625}">
      <dgm:prSet/>
      <dgm:spPr/>
      <dgm:t>
        <a:bodyPr/>
        <a:lstStyle/>
        <a:p>
          <a:endParaRPr lang="es-ES"/>
        </a:p>
      </dgm:t>
    </dgm:pt>
    <dgm:pt modelId="{57639BD6-5534-43F1-BB40-1754FA12F77D}">
      <dgm:prSet phldrT="[Texto]"/>
      <dgm:spPr/>
      <dgm:t>
        <a:bodyPr/>
        <a:lstStyle/>
        <a:p>
          <a:r>
            <a:rPr lang="es-ES" b="1" dirty="0" smtClean="0">
              <a:solidFill>
                <a:srgbClr val="FF0000"/>
              </a:solidFill>
            </a:rPr>
            <a:t>HABILIDADES ESPECÍFICAS</a:t>
          </a:r>
          <a:endParaRPr lang="es-ES" b="1" dirty="0">
            <a:solidFill>
              <a:srgbClr val="FF0000"/>
            </a:solidFill>
          </a:endParaRPr>
        </a:p>
      </dgm:t>
    </dgm:pt>
    <dgm:pt modelId="{B0CC238F-7759-4305-9B9F-ACC33DE1043C}" type="parTrans" cxnId="{AF700947-00E0-413A-86D5-3F3A76F461B5}">
      <dgm:prSet/>
      <dgm:spPr/>
      <dgm:t>
        <a:bodyPr/>
        <a:lstStyle/>
        <a:p>
          <a:endParaRPr lang="es-ES"/>
        </a:p>
      </dgm:t>
    </dgm:pt>
    <dgm:pt modelId="{4C5C60FB-D45D-4F0A-8CA5-655512165145}" type="sibTrans" cxnId="{AF700947-00E0-413A-86D5-3F3A76F461B5}">
      <dgm:prSet/>
      <dgm:spPr/>
      <dgm:t>
        <a:bodyPr/>
        <a:lstStyle/>
        <a:p>
          <a:endParaRPr lang="es-ES"/>
        </a:p>
      </dgm:t>
    </dgm:pt>
    <dgm:pt modelId="{296411B8-CE78-478C-9DB1-19399ABC964D}">
      <dgm:prSet phldrT="[Texto]"/>
      <dgm:spPr/>
      <dgm:t>
        <a:bodyPr/>
        <a:lstStyle/>
        <a:p>
          <a:r>
            <a:rPr lang="es-ES" dirty="0" smtClean="0"/>
            <a:t>HABILIDADES DE ADAPTACIÓN PERSONAL Y TOLERANCIA</a:t>
          </a:r>
          <a:endParaRPr lang="es-ES" dirty="0"/>
        </a:p>
      </dgm:t>
    </dgm:pt>
    <dgm:pt modelId="{036D7C09-FD4E-4D04-A60B-FCA72F13130E}" type="parTrans" cxnId="{66D674F1-63AA-4BFB-8BA1-0FA7D76F22B1}">
      <dgm:prSet/>
      <dgm:spPr/>
      <dgm:t>
        <a:bodyPr/>
        <a:lstStyle/>
        <a:p>
          <a:endParaRPr lang="es-ES"/>
        </a:p>
      </dgm:t>
    </dgm:pt>
    <dgm:pt modelId="{8D166325-2FA9-4EA4-A637-3D748790F96A}" type="sibTrans" cxnId="{66D674F1-63AA-4BFB-8BA1-0FA7D76F22B1}">
      <dgm:prSet/>
      <dgm:spPr/>
      <dgm:t>
        <a:bodyPr/>
        <a:lstStyle/>
        <a:p>
          <a:endParaRPr lang="es-ES"/>
        </a:p>
      </dgm:t>
    </dgm:pt>
    <dgm:pt modelId="{0EF10907-0987-4AE4-83CC-A024A2AE4A2D}">
      <dgm:prSet phldrT="[Texto]"/>
      <dgm:spPr/>
      <dgm:t>
        <a:bodyPr/>
        <a:lstStyle/>
        <a:p>
          <a:r>
            <a:rPr lang="es-ES" b="1" dirty="0" smtClean="0">
              <a:solidFill>
                <a:srgbClr val="FF0000"/>
              </a:solidFill>
            </a:rPr>
            <a:t>HABILIDADES ALTERNATIVAS FUNCIONALMENTE EQUIVALENTES</a:t>
          </a:r>
          <a:endParaRPr lang="es-ES" b="1" dirty="0">
            <a:solidFill>
              <a:srgbClr val="FF0000"/>
            </a:solidFill>
          </a:endParaRPr>
        </a:p>
      </dgm:t>
    </dgm:pt>
    <dgm:pt modelId="{CFDE889A-BF8E-4E55-B272-29379892F497}" type="parTrans" cxnId="{BBB20BBC-DCAE-4CB3-8192-C3802D5681AD}">
      <dgm:prSet/>
      <dgm:spPr/>
      <dgm:t>
        <a:bodyPr/>
        <a:lstStyle/>
        <a:p>
          <a:endParaRPr lang="es-ES"/>
        </a:p>
      </dgm:t>
    </dgm:pt>
    <dgm:pt modelId="{DF37E59F-CB2A-46AE-BD90-7F216D81DFAA}" type="sibTrans" cxnId="{BBB20BBC-DCAE-4CB3-8192-C3802D5681AD}">
      <dgm:prSet/>
      <dgm:spPr/>
      <dgm:t>
        <a:bodyPr/>
        <a:lstStyle/>
        <a:p>
          <a:endParaRPr lang="es-ES"/>
        </a:p>
      </dgm:t>
    </dgm:pt>
    <dgm:pt modelId="{8D8119F3-4536-4D53-AFF4-7B65E8E38D79}">
      <dgm:prSet phldrT="[Texto]"/>
      <dgm:spPr/>
      <dgm:t>
        <a:bodyPr/>
        <a:lstStyle/>
        <a:p>
          <a:r>
            <a:rPr lang="es-ES" dirty="0" smtClean="0"/>
            <a:t>HABILIDADES ALTERNATIVAS FUNCIONALMENTE RELACIONADAS</a:t>
          </a:r>
          <a:endParaRPr lang="es-ES" dirty="0"/>
        </a:p>
      </dgm:t>
    </dgm:pt>
    <dgm:pt modelId="{0BF7DF74-B187-46B4-99F8-B7FE8B9402FD}" type="parTrans" cxnId="{904EB0C7-2CF8-48E3-BC2E-AC10BC7A1504}">
      <dgm:prSet/>
      <dgm:spPr/>
      <dgm:t>
        <a:bodyPr/>
        <a:lstStyle/>
        <a:p>
          <a:endParaRPr lang="es-ES"/>
        </a:p>
      </dgm:t>
    </dgm:pt>
    <dgm:pt modelId="{5E5797C0-9005-45CE-8F04-300AC04EAA06}" type="sibTrans" cxnId="{904EB0C7-2CF8-48E3-BC2E-AC10BC7A1504}">
      <dgm:prSet/>
      <dgm:spPr/>
      <dgm:t>
        <a:bodyPr/>
        <a:lstStyle/>
        <a:p>
          <a:endParaRPr lang="es-ES"/>
        </a:p>
      </dgm:t>
    </dgm:pt>
    <dgm:pt modelId="{179C6484-9DAF-41F4-B884-AD066694A1D8}" type="pres">
      <dgm:prSet presAssocID="{F43C9DDF-10A4-4F4B-A8FE-57B3B7067FC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13F6C93-A5AE-4921-BFA2-D350060138BD}" type="pres">
      <dgm:prSet presAssocID="{43BF629F-4943-40F3-8149-D4B4B6278471}" presName="hierRoot1" presStyleCnt="0"/>
      <dgm:spPr/>
    </dgm:pt>
    <dgm:pt modelId="{CDE30017-6ED4-4BCD-8D96-97015437CCF1}" type="pres">
      <dgm:prSet presAssocID="{43BF629F-4943-40F3-8149-D4B4B6278471}" presName="composite" presStyleCnt="0"/>
      <dgm:spPr/>
    </dgm:pt>
    <dgm:pt modelId="{31BC349B-0599-41EF-9BAF-3FBF7233FBDB}" type="pres">
      <dgm:prSet presAssocID="{43BF629F-4943-40F3-8149-D4B4B6278471}" presName="background" presStyleLbl="node0" presStyleIdx="0" presStyleCnt="1"/>
      <dgm:spPr/>
    </dgm:pt>
    <dgm:pt modelId="{7170E89D-F8ED-4F9F-9582-3C20D129A0C2}" type="pres">
      <dgm:prSet presAssocID="{43BF629F-4943-40F3-8149-D4B4B627847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EC5947-C967-4E5E-81EC-A8BEDAB9D7DC}" type="pres">
      <dgm:prSet presAssocID="{43BF629F-4943-40F3-8149-D4B4B6278471}" presName="hierChild2" presStyleCnt="0"/>
      <dgm:spPr/>
    </dgm:pt>
    <dgm:pt modelId="{281C7DF4-4EDA-492F-A544-BDF02FE89F66}" type="pres">
      <dgm:prSet presAssocID="{A0ED316B-9B10-469A-B906-4ACE9D1D9019}" presName="Name10" presStyleLbl="parChTrans1D2" presStyleIdx="0" presStyleCnt="3"/>
      <dgm:spPr/>
      <dgm:t>
        <a:bodyPr/>
        <a:lstStyle/>
        <a:p>
          <a:endParaRPr lang="es-ES"/>
        </a:p>
      </dgm:t>
    </dgm:pt>
    <dgm:pt modelId="{AFAA8361-4B9F-4AF0-992D-EF429827771A}" type="pres">
      <dgm:prSet presAssocID="{AF116271-5605-4313-A8A8-3B2C74837FE1}" presName="hierRoot2" presStyleCnt="0"/>
      <dgm:spPr/>
    </dgm:pt>
    <dgm:pt modelId="{69E5F4D6-F8AD-4572-8DBE-6AFAFB1A6C9F}" type="pres">
      <dgm:prSet presAssocID="{AF116271-5605-4313-A8A8-3B2C74837FE1}" presName="composite2" presStyleCnt="0"/>
      <dgm:spPr/>
    </dgm:pt>
    <dgm:pt modelId="{5536149A-FC04-4B90-934D-B670880EE405}" type="pres">
      <dgm:prSet presAssocID="{AF116271-5605-4313-A8A8-3B2C74837FE1}" presName="background2" presStyleLbl="node2" presStyleIdx="0" presStyleCnt="3"/>
      <dgm:spPr/>
    </dgm:pt>
    <dgm:pt modelId="{B4459207-5D42-42BE-A22C-A30EDEB250E8}" type="pres">
      <dgm:prSet presAssocID="{AF116271-5605-4313-A8A8-3B2C74837FE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284DC-5020-48C9-BC11-1A34195FBFBF}" type="pres">
      <dgm:prSet presAssocID="{AF116271-5605-4313-A8A8-3B2C74837FE1}" presName="hierChild3" presStyleCnt="0"/>
      <dgm:spPr/>
    </dgm:pt>
    <dgm:pt modelId="{8E12A937-E044-46CD-8F7F-695E08C4FEB9}" type="pres">
      <dgm:prSet presAssocID="{C0DE8A50-7D1E-4EAD-B5A4-080C61A3BDC3}" presName="Name10" presStyleLbl="parChTrans1D2" presStyleIdx="1" presStyleCnt="3"/>
      <dgm:spPr/>
      <dgm:t>
        <a:bodyPr/>
        <a:lstStyle/>
        <a:p>
          <a:endParaRPr lang="es-ES"/>
        </a:p>
      </dgm:t>
    </dgm:pt>
    <dgm:pt modelId="{8F04A002-F21C-42C4-902F-69A113645269}" type="pres">
      <dgm:prSet presAssocID="{90D94928-3D56-46C7-90E0-4EE5D6A9AEF3}" presName="hierRoot2" presStyleCnt="0"/>
      <dgm:spPr/>
    </dgm:pt>
    <dgm:pt modelId="{0B45759D-01EE-41A7-922F-BF0A0F8423FF}" type="pres">
      <dgm:prSet presAssocID="{90D94928-3D56-46C7-90E0-4EE5D6A9AEF3}" presName="composite2" presStyleCnt="0"/>
      <dgm:spPr/>
    </dgm:pt>
    <dgm:pt modelId="{A1852544-D71D-417E-BC32-FD6F0ADAB59C}" type="pres">
      <dgm:prSet presAssocID="{90D94928-3D56-46C7-90E0-4EE5D6A9AEF3}" presName="background2" presStyleLbl="node2" presStyleIdx="1" presStyleCnt="3"/>
      <dgm:spPr/>
    </dgm:pt>
    <dgm:pt modelId="{1AF0BC44-082F-48DE-970A-FB2CA6D30A64}" type="pres">
      <dgm:prSet presAssocID="{90D94928-3D56-46C7-90E0-4EE5D6A9AEF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1F6D17-8BDE-4138-9E54-685B9EE7623F}" type="pres">
      <dgm:prSet presAssocID="{90D94928-3D56-46C7-90E0-4EE5D6A9AEF3}" presName="hierChild3" presStyleCnt="0"/>
      <dgm:spPr/>
    </dgm:pt>
    <dgm:pt modelId="{E6526D07-45DC-4383-96AB-8B3B0EAA043A}" type="pres">
      <dgm:prSet presAssocID="{2E9CD790-2D74-4C8B-99EE-91DC4F6E8FDD}" presName="Name17" presStyleLbl="parChTrans1D3" presStyleIdx="0" presStyleCnt="3"/>
      <dgm:spPr/>
      <dgm:t>
        <a:bodyPr/>
        <a:lstStyle/>
        <a:p>
          <a:endParaRPr lang="es-ES"/>
        </a:p>
      </dgm:t>
    </dgm:pt>
    <dgm:pt modelId="{C9B06E72-5DB5-47BF-AF6C-D44912C22372}" type="pres">
      <dgm:prSet presAssocID="{F521F77A-6E45-4D58-A1B2-83ACF804C266}" presName="hierRoot3" presStyleCnt="0"/>
      <dgm:spPr/>
    </dgm:pt>
    <dgm:pt modelId="{468EF196-5608-403E-94B2-6112092CF8A5}" type="pres">
      <dgm:prSet presAssocID="{F521F77A-6E45-4D58-A1B2-83ACF804C266}" presName="composite3" presStyleCnt="0"/>
      <dgm:spPr/>
    </dgm:pt>
    <dgm:pt modelId="{A31F11CF-D26A-4E6F-89C4-1B0F94F4510A}" type="pres">
      <dgm:prSet presAssocID="{F521F77A-6E45-4D58-A1B2-83ACF804C266}" presName="background3" presStyleLbl="node3" presStyleIdx="0" presStyleCnt="3"/>
      <dgm:spPr/>
    </dgm:pt>
    <dgm:pt modelId="{6E253BE9-0D58-47D4-9D93-AD277D4DDA38}" type="pres">
      <dgm:prSet presAssocID="{F521F77A-6E45-4D58-A1B2-83ACF804C266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83A2CB-BF19-4F2B-ADC5-35A951A2D258}" type="pres">
      <dgm:prSet presAssocID="{F521F77A-6E45-4D58-A1B2-83ACF804C266}" presName="hierChild4" presStyleCnt="0"/>
      <dgm:spPr/>
    </dgm:pt>
    <dgm:pt modelId="{69611471-2A46-4AE1-BFA4-E4B2F653A422}" type="pres">
      <dgm:prSet presAssocID="{B0CC238F-7759-4305-9B9F-ACC33DE1043C}" presName="Name17" presStyleLbl="parChTrans1D3" presStyleIdx="1" presStyleCnt="3"/>
      <dgm:spPr/>
      <dgm:t>
        <a:bodyPr/>
        <a:lstStyle/>
        <a:p>
          <a:endParaRPr lang="es-ES"/>
        </a:p>
      </dgm:t>
    </dgm:pt>
    <dgm:pt modelId="{2D84B328-CADB-4999-84A9-D7F6086A6CD8}" type="pres">
      <dgm:prSet presAssocID="{57639BD6-5534-43F1-BB40-1754FA12F77D}" presName="hierRoot3" presStyleCnt="0"/>
      <dgm:spPr/>
    </dgm:pt>
    <dgm:pt modelId="{467D7A3B-AF0A-4F95-B3AB-6DD92032CABB}" type="pres">
      <dgm:prSet presAssocID="{57639BD6-5534-43F1-BB40-1754FA12F77D}" presName="composite3" presStyleCnt="0"/>
      <dgm:spPr/>
    </dgm:pt>
    <dgm:pt modelId="{D3FEB3AE-0140-46C8-985E-F5D7551183FB}" type="pres">
      <dgm:prSet presAssocID="{57639BD6-5534-43F1-BB40-1754FA12F77D}" presName="background3" presStyleLbl="node3" presStyleIdx="1" presStyleCnt="3"/>
      <dgm:spPr/>
    </dgm:pt>
    <dgm:pt modelId="{4E61BCB8-CCAC-4345-AD2B-E607F20C5C3A}" type="pres">
      <dgm:prSet presAssocID="{57639BD6-5534-43F1-BB40-1754FA12F77D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A69F3-30B0-4CEC-AE95-39FB8EC6972E}" type="pres">
      <dgm:prSet presAssocID="{57639BD6-5534-43F1-BB40-1754FA12F77D}" presName="hierChild4" presStyleCnt="0"/>
      <dgm:spPr/>
    </dgm:pt>
    <dgm:pt modelId="{5774128D-5E99-4506-A826-0F0B313B36F9}" type="pres">
      <dgm:prSet presAssocID="{CFDE889A-BF8E-4E55-B272-29379892F497}" presName="Name23" presStyleLbl="parChTrans1D4" presStyleIdx="0" presStyleCnt="2"/>
      <dgm:spPr/>
      <dgm:t>
        <a:bodyPr/>
        <a:lstStyle/>
        <a:p>
          <a:endParaRPr lang="es-ES"/>
        </a:p>
      </dgm:t>
    </dgm:pt>
    <dgm:pt modelId="{22957A3A-1E55-46CF-BD2C-BC37511C31A9}" type="pres">
      <dgm:prSet presAssocID="{0EF10907-0987-4AE4-83CC-A024A2AE4A2D}" presName="hierRoot4" presStyleCnt="0"/>
      <dgm:spPr/>
    </dgm:pt>
    <dgm:pt modelId="{8F6A3D62-E99F-4008-B48E-B5A2BE1EEABB}" type="pres">
      <dgm:prSet presAssocID="{0EF10907-0987-4AE4-83CC-A024A2AE4A2D}" presName="composite4" presStyleCnt="0"/>
      <dgm:spPr/>
    </dgm:pt>
    <dgm:pt modelId="{0A044CCB-8A81-43F1-AB40-6286D444B405}" type="pres">
      <dgm:prSet presAssocID="{0EF10907-0987-4AE4-83CC-A024A2AE4A2D}" presName="background4" presStyleLbl="node4" presStyleIdx="0" presStyleCnt="2"/>
      <dgm:spPr/>
    </dgm:pt>
    <dgm:pt modelId="{22C9246C-3605-4D48-B6E9-1B9318A1CE78}" type="pres">
      <dgm:prSet presAssocID="{0EF10907-0987-4AE4-83CC-A024A2AE4A2D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E7B36-A815-4FD9-98FF-E950A76986EA}" type="pres">
      <dgm:prSet presAssocID="{0EF10907-0987-4AE4-83CC-A024A2AE4A2D}" presName="hierChild5" presStyleCnt="0"/>
      <dgm:spPr/>
    </dgm:pt>
    <dgm:pt modelId="{BA1BEAF1-F3BA-48EB-BD91-9706FFDEE642}" type="pres">
      <dgm:prSet presAssocID="{0BF7DF74-B187-46B4-99F8-B7FE8B9402FD}" presName="Name23" presStyleLbl="parChTrans1D4" presStyleIdx="1" presStyleCnt="2"/>
      <dgm:spPr/>
      <dgm:t>
        <a:bodyPr/>
        <a:lstStyle/>
        <a:p>
          <a:endParaRPr lang="es-ES"/>
        </a:p>
      </dgm:t>
    </dgm:pt>
    <dgm:pt modelId="{B4CF4C4E-37D2-4816-A620-A35ACFC7B871}" type="pres">
      <dgm:prSet presAssocID="{8D8119F3-4536-4D53-AFF4-7B65E8E38D79}" presName="hierRoot4" presStyleCnt="0"/>
      <dgm:spPr/>
    </dgm:pt>
    <dgm:pt modelId="{F40654C3-7248-44D8-A1BC-7DD7E195AD8F}" type="pres">
      <dgm:prSet presAssocID="{8D8119F3-4536-4D53-AFF4-7B65E8E38D79}" presName="composite4" presStyleCnt="0"/>
      <dgm:spPr/>
    </dgm:pt>
    <dgm:pt modelId="{E1054741-FE30-4427-8895-BF46B73C0679}" type="pres">
      <dgm:prSet presAssocID="{8D8119F3-4536-4D53-AFF4-7B65E8E38D79}" presName="background4" presStyleLbl="node4" presStyleIdx="1" presStyleCnt="2"/>
      <dgm:spPr/>
    </dgm:pt>
    <dgm:pt modelId="{94ACB185-D663-4EAF-BF9B-A3B01F050FA0}" type="pres">
      <dgm:prSet presAssocID="{8D8119F3-4536-4D53-AFF4-7B65E8E38D79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6AE179-FA7A-4737-A2BA-9DB4D4BF03C0}" type="pres">
      <dgm:prSet presAssocID="{8D8119F3-4536-4D53-AFF4-7B65E8E38D79}" presName="hierChild5" presStyleCnt="0"/>
      <dgm:spPr/>
    </dgm:pt>
    <dgm:pt modelId="{728975B6-F84A-4495-9482-36109CC89D25}" type="pres">
      <dgm:prSet presAssocID="{036D7C09-FD4E-4D04-A60B-FCA72F13130E}" presName="Name17" presStyleLbl="parChTrans1D3" presStyleIdx="2" presStyleCnt="3"/>
      <dgm:spPr/>
      <dgm:t>
        <a:bodyPr/>
        <a:lstStyle/>
        <a:p>
          <a:endParaRPr lang="es-ES"/>
        </a:p>
      </dgm:t>
    </dgm:pt>
    <dgm:pt modelId="{8E10AA5E-0FFD-4544-A36E-7039EADA5378}" type="pres">
      <dgm:prSet presAssocID="{296411B8-CE78-478C-9DB1-19399ABC964D}" presName="hierRoot3" presStyleCnt="0"/>
      <dgm:spPr/>
    </dgm:pt>
    <dgm:pt modelId="{8A81A53C-BC33-4A70-AE5B-A72907AB6838}" type="pres">
      <dgm:prSet presAssocID="{296411B8-CE78-478C-9DB1-19399ABC964D}" presName="composite3" presStyleCnt="0"/>
      <dgm:spPr/>
    </dgm:pt>
    <dgm:pt modelId="{1EEF03EC-5057-47B4-89F2-BFAFB355F864}" type="pres">
      <dgm:prSet presAssocID="{296411B8-CE78-478C-9DB1-19399ABC964D}" presName="background3" presStyleLbl="node3" presStyleIdx="2" presStyleCnt="3"/>
      <dgm:spPr/>
    </dgm:pt>
    <dgm:pt modelId="{CDE97659-5BD7-440A-B6A0-6C2D5FB6EFB6}" type="pres">
      <dgm:prSet presAssocID="{296411B8-CE78-478C-9DB1-19399ABC964D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1275BB-4E2C-4C94-A867-396FBFD6EBCF}" type="pres">
      <dgm:prSet presAssocID="{296411B8-CE78-478C-9DB1-19399ABC964D}" presName="hierChild4" presStyleCnt="0"/>
      <dgm:spPr/>
    </dgm:pt>
    <dgm:pt modelId="{9A8BEDF6-A3AE-4A56-9723-415DB789FA46}" type="pres">
      <dgm:prSet presAssocID="{05897440-3DE4-4386-9928-5BB2A65E2A6E}" presName="Name10" presStyleLbl="parChTrans1D2" presStyleIdx="2" presStyleCnt="3"/>
      <dgm:spPr/>
      <dgm:t>
        <a:bodyPr/>
        <a:lstStyle/>
        <a:p>
          <a:endParaRPr lang="es-ES"/>
        </a:p>
      </dgm:t>
    </dgm:pt>
    <dgm:pt modelId="{1F01F85C-88C5-48F0-BADC-8C082851C9CD}" type="pres">
      <dgm:prSet presAssocID="{E3E9B126-CDFD-44BF-A37D-294ECF1F6B77}" presName="hierRoot2" presStyleCnt="0"/>
      <dgm:spPr/>
    </dgm:pt>
    <dgm:pt modelId="{33BC7040-57CA-4360-9C74-B604FF444301}" type="pres">
      <dgm:prSet presAssocID="{E3E9B126-CDFD-44BF-A37D-294ECF1F6B77}" presName="composite2" presStyleCnt="0"/>
      <dgm:spPr/>
    </dgm:pt>
    <dgm:pt modelId="{441A6C5C-5268-4791-899D-ADB2A1D73562}" type="pres">
      <dgm:prSet presAssocID="{E3E9B126-CDFD-44BF-A37D-294ECF1F6B77}" presName="background2" presStyleLbl="node2" presStyleIdx="2" presStyleCnt="3"/>
      <dgm:spPr/>
    </dgm:pt>
    <dgm:pt modelId="{F7175135-6341-48E0-9087-E8D9B83585C6}" type="pres">
      <dgm:prSet presAssocID="{E3E9B126-CDFD-44BF-A37D-294ECF1F6B7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44F2D3-405A-4784-B5E2-AD54393C279A}" type="pres">
      <dgm:prSet presAssocID="{E3E9B126-CDFD-44BF-A37D-294ECF1F6B77}" presName="hierChild3" presStyleCnt="0"/>
      <dgm:spPr/>
    </dgm:pt>
  </dgm:ptLst>
  <dgm:cxnLst>
    <dgm:cxn modelId="{877FC4D0-364C-4C74-BAED-D1BC48935BA8}" type="presOf" srcId="{2E9CD790-2D74-4C8B-99EE-91DC4F6E8FDD}" destId="{E6526D07-45DC-4383-96AB-8B3B0EAA043A}" srcOrd="0" destOrd="0" presId="urn:microsoft.com/office/officeart/2005/8/layout/hierarchy1"/>
    <dgm:cxn modelId="{66D674F1-63AA-4BFB-8BA1-0FA7D76F22B1}" srcId="{90D94928-3D56-46C7-90E0-4EE5D6A9AEF3}" destId="{296411B8-CE78-478C-9DB1-19399ABC964D}" srcOrd="2" destOrd="0" parTransId="{036D7C09-FD4E-4D04-A60B-FCA72F13130E}" sibTransId="{8D166325-2FA9-4EA4-A637-3D748790F96A}"/>
    <dgm:cxn modelId="{942965D1-E7BA-4E9D-9623-2DD8E5261520}" type="presOf" srcId="{05897440-3DE4-4386-9928-5BB2A65E2A6E}" destId="{9A8BEDF6-A3AE-4A56-9723-415DB789FA46}" srcOrd="0" destOrd="0" presId="urn:microsoft.com/office/officeart/2005/8/layout/hierarchy1"/>
    <dgm:cxn modelId="{2700FD29-1BD8-4AF6-9C45-6525C000CFAE}" type="presOf" srcId="{43BF629F-4943-40F3-8149-D4B4B6278471}" destId="{7170E89D-F8ED-4F9F-9582-3C20D129A0C2}" srcOrd="0" destOrd="0" presId="urn:microsoft.com/office/officeart/2005/8/layout/hierarchy1"/>
    <dgm:cxn modelId="{33B914B2-0E59-4CD6-8B71-A8117FA46703}" type="presOf" srcId="{AF116271-5605-4313-A8A8-3B2C74837FE1}" destId="{B4459207-5D42-42BE-A22C-A30EDEB250E8}" srcOrd="0" destOrd="0" presId="urn:microsoft.com/office/officeart/2005/8/layout/hierarchy1"/>
    <dgm:cxn modelId="{AF700947-00E0-413A-86D5-3F3A76F461B5}" srcId="{90D94928-3D56-46C7-90E0-4EE5D6A9AEF3}" destId="{57639BD6-5534-43F1-BB40-1754FA12F77D}" srcOrd="1" destOrd="0" parTransId="{B0CC238F-7759-4305-9B9F-ACC33DE1043C}" sibTransId="{4C5C60FB-D45D-4F0A-8CA5-655512165145}"/>
    <dgm:cxn modelId="{CD62D084-773E-4FF6-AA9B-2E9A7815308F}" type="presOf" srcId="{57639BD6-5534-43F1-BB40-1754FA12F77D}" destId="{4E61BCB8-CCAC-4345-AD2B-E607F20C5C3A}" srcOrd="0" destOrd="0" presId="urn:microsoft.com/office/officeart/2005/8/layout/hierarchy1"/>
    <dgm:cxn modelId="{404FC38F-7FAF-4E03-9832-7D130A81A1C7}" srcId="{43BF629F-4943-40F3-8149-D4B4B6278471}" destId="{AF116271-5605-4313-A8A8-3B2C74837FE1}" srcOrd="0" destOrd="0" parTransId="{A0ED316B-9B10-469A-B906-4ACE9D1D9019}" sibTransId="{E5473866-2676-440B-BB7A-F5247C097006}"/>
    <dgm:cxn modelId="{8B4E0F4E-BBA7-4378-A3A2-3D791680B1CC}" srcId="{F43C9DDF-10A4-4F4B-A8FE-57B3B7067FCE}" destId="{43BF629F-4943-40F3-8149-D4B4B6278471}" srcOrd="0" destOrd="0" parTransId="{C9B74702-131C-4817-8A5A-1C2A5DDC8DA1}" sibTransId="{E966D4FC-D5DA-40E7-907E-0C361D005F6A}"/>
    <dgm:cxn modelId="{C0103783-CE61-48E8-8E9A-1A440AC4F415}" type="presOf" srcId="{90D94928-3D56-46C7-90E0-4EE5D6A9AEF3}" destId="{1AF0BC44-082F-48DE-970A-FB2CA6D30A64}" srcOrd="0" destOrd="0" presId="urn:microsoft.com/office/officeart/2005/8/layout/hierarchy1"/>
    <dgm:cxn modelId="{37DE1F99-2EE7-424B-BFF2-58AFF822B14E}" type="presOf" srcId="{C0DE8A50-7D1E-4EAD-B5A4-080C61A3BDC3}" destId="{8E12A937-E044-46CD-8F7F-695E08C4FEB9}" srcOrd="0" destOrd="0" presId="urn:microsoft.com/office/officeart/2005/8/layout/hierarchy1"/>
    <dgm:cxn modelId="{D0B2D5E3-D3F5-40B0-ABA2-8712AD3A7028}" srcId="{43BF629F-4943-40F3-8149-D4B4B6278471}" destId="{90D94928-3D56-46C7-90E0-4EE5D6A9AEF3}" srcOrd="1" destOrd="0" parTransId="{C0DE8A50-7D1E-4EAD-B5A4-080C61A3BDC3}" sibTransId="{4ECA44AD-40A3-4D62-A41C-BBED4F42F4B4}"/>
    <dgm:cxn modelId="{C9BD6B80-5BF9-4B23-A403-C162E3F338AD}" srcId="{43BF629F-4943-40F3-8149-D4B4B6278471}" destId="{E3E9B126-CDFD-44BF-A37D-294ECF1F6B77}" srcOrd="2" destOrd="0" parTransId="{05897440-3DE4-4386-9928-5BB2A65E2A6E}" sibTransId="{7AC1FC0D-0813-4528-9621-5776EDE11B18}"/>
    <dgm:cxn modelId="{01614C52-1F87-4FEA-8B88-25F1CAC39401}" type="presOf" srcId="{B0CC238F-7759-4305-9B9F-ACC33DE1043C}" destId="{69611471-2A46-4AE1-BFA4-E4B2F653A422}" srcOrd="0" destOrd="0" presId="urn:microsoft.com/office/officeart/2005/8/layout/hierarchy1"/>
    <dgm:cxn modelId="{3FB17C4E-9267-4ECC-AB29-A45D13BE3414}" type="presOf" srcId="{E3E9B126-CDFD-44BF-A37D-294ECF1F6B77}" destId="{F7175135-6341-48E0-9087-E8D9B83585C6}" srcOrd="0" destOrd="0" presId="urn:microsoft.com/office/officeart/2005/8/layout/hierarchy1"/>
    <dgm:cxn modelId="{6221059A-1EEA-4C0E-A7BB-6494855EDCF7}" type="presOf" srcId="{8D8119F3-4536-4D53-AFF4-7B65E8E38D79}" destId="{94ACB185-D663-4EAF-BF9B-A3B01F050FA0}" srcOrd="0" destOrd="0" presId="urn:microsoft.com/office/officeart/2005/8/layout/hierarchy1"/>
    <dgm:cxn modelId="{CBFDFB9B-EA0C-4536-B4CF-47D6AD92DCC1}" type="presOf" srcId="{036D7C09-FD4E-4D04-A60B-FCA72F13130E}" destId="{728975B6-F84A-4495-9482-36109CC89D25}" srcOrd="0" destOrd="0" presId="urn:microsoft.com/office/officeart/2005/8/layout/hierarchy1"/>
    <dgm:cxn modelId="{67932211-2968-4E55-8402-9E3422500F39}" type="presOf" srcId="{F43C9DDF-10A4-4F4B-A8FE-57B3B7067FCE}" destId="{179C6484-9DAF-41F4-B884-AD066694A1D8}" srcOrd="0" destOrd="0" presId="urn:microsoft.com/office/officeart/2005/8/layout/hierarchy1"/>
    <dgm:cxn modelId="{BBB20BBC-DCAE-4CB3-8192-C3802D5681AD}" srcId="{57639BD6-5534-43F1-BB40-1754FA12F77D}" destId="{0EF10907-0987-4AE4-83CC-A024A2AE4A2D}" srcOrd="0" destOrd="0" parTransId="{CFDE889A-BF8E-4E55-B272-29379892F497}" sibTransId="{DF37E59F-CB2A-46AE-BD90-7F216D81DFAA}"/>
    <dgm:cxn modelId="{4C5C762D-3C9B-48D2-AA0F-117B54CE6625}" srcId="{90D94928-3D56-46C7-90E0-4EE5D6A9AEF3}" destId="{F521F77A-6E45-4D58-A1B2-83ACF804C266}" srcOrd="0" destOrd="0" parTransId="{2E9CD790-2D74-4C8B-99EE-91DC4F6E8FDD}" sibTransId="{67220256-4690-4C36-81E7-93221E764F0D}"/>
    <dgm:cxn modelId="{359A4AD4-4694-4AB9-9C55-C919017ADE4E}" type="presOf" srcId="{0BF7DF74-B187-46B4-99F8-B7FE8B9402FD}" destId="{BA1BEAF1-F3BA-48EB-BD91-9706FFDEE642}" srcOrd="0" destOrd="0" presId="urn:microsoft.com/office/officeart/2005/8/layout/hierarchy1"/>
    <dgm:cxn modelId="{6FECA273-B176-4606-81EE-E5AB02488D8C}" type="presOf" srcId="{A0ED316B-9B10-469A-B906-4ACE9D1D9019}" destId="{281C7DF4-4EDA-492F-A544-BDF02FE89F66}" srcOrd="0" destOrd="0" presId="urn:microsoft.com/office/officeart/2005/8/layout/hierarchy1"/>
    <dgm:cxn modelId="{904EB0C7-2CF8-48E3-BC2E-AC10BC7A1504}" srcId="{57639BD6-5534-43F1-BB40-1754FA12F77D}" destId="{8D8119F3-4536-4D53-AFF4-7B65E8E38D79}" srcOrd="1" destOrd="0" parTransId="{0BF7DF74-B187-46B4-99F8-B7FE8B9402FD}" sibTransId="{5E5797C0-9005-45CE-8F04-300AC04EAA06}"/>
    <dgm:cxn modelId="{1489CE90-C96D-48F1-985F-62E953DD1A13}" type="presOf" srcId="{CFDE889A-BF8E-4E55-B272-29379892F497}" destId="{5774128D-5E99-4506-A826-0F0B313B36F9}" srcOrd="0" destOrd="0" presId="urn:microsoft.com/office/officeart/2005/8/layout/hierarchy1"/>
    <dgm:cxn modelId="{709DE627-B712-454A-B14C-3919BFFF0CEA}" type="presOf" srcId="{F521F77A-6E45-4D58-A1B2-83ACF804C266}" destId="{6E253BE9-0D58-47D4-9D93-AD277D4DDA38}" srcOrd="0" destOrd="0" presId="urn:microsoft.com/office/officeart/2005/8/layout/hierarchy1"/>
    <dgm:cxn modelId="{99A2EFBE-FECA-48D0-BA67-5071BC381C57}" type="presOf" srcId="{0EF10907-0987-4AE4-83CC-A024A2AE4A2D}" destId="{22C9246C-3605-4D48-B6E9-1B9318A1CE78}" srcOrd="0" destOrd="0" presId="urn:microsoft.com/office/officeart/2005/8/layout/hierarchy1"/>
    <dgm:cxn modelId="{31A60065-1277-41F3-A11B-4E0EAA2F9BCF}" type="presOf" srcId="{296411B8-CE78-478C-9DB1-19399ABC964D}" destId="{CDE97659-5BD7-440A-B6A0-6C2D5FB6EFB6}" srcOrd="0" destOrd="0" presId="urn:microsoft.com/office/officeart/2005/8/layout/hierarchy1"/>
    <dgm:cxn modelId="{9A19AC06-7A46-41D6-AD00-5E99FCB3F3BD}" type="presParOf" srcId="{179C6484-9DAF-41F4-B884-AD066694A1D8}" destId="{C13F6C93-A5AE-4921-BFA2-D350060138BD}" srcOrd="0" destOrd="0" presId="urn:microsoft.com/office/officeart/2005/8/layout/hierarchy1"/>
    <dgm:cxn modelId="{5EA63E6E-DEB1-4DAD-9EB1-2754D777ECCE}" type="presParOf" srcId="{C13F6C93-A5AE-4921-BFA2-D350060138BD}" destId="{CDE30017-6ED4-4BCD-8D96-97015437CCF1}" srcOrd="0" destOrd="0" presId="urn:microsoft.com/office/officeart/2005/8/layout/hierarchy1"/>
    <dgm:cxn modelId="{CC319988-CFD4-428C-8BF6-8F0A34C48F7A}" type="presParOf" srcId="{CDE30017-6ED4-4BCD-8D96-97015437CCF1}" destId="{31BC349B-0599-41EF-9BAF-3FBF7233FBDB}" srcOrd="0" destOrd="0" presId="urn:microsoft.com/office/officeart/2005/8/layout/hierarchy1"/>
    <dgm:cxn modelId="{E5C69E71-36DD-4865-8690-BF546C8FA24A}" type="presParOf" srcId="{CDE30017-6ED4-4BCD-8D96-97015437CCF1}" destId="{7170E89D-F8ED-4F9F-9582-3C20D129A0C2}" srcOrd="1" destOrd="0" presId="urn:microsoft.com/office/officeart/2005/8/layout/hierarchy1"/>
    <dgm:cxn modelId="{AD6CAD33-78D1-40E3-BBA7-8061DAD866C2}" type="presParOf" srcId="{C13F6C93-A5AE-4921-BFA2-D350060138BD}" destId="{89EC5947-C967-4E5E-81EC-A8BEDAB9D7DC}" srcOrd="1" destOrd="0" presId="urn:microsoft.com/office/officeart/2005/8/layout/hierarchy1"/>
    <dgm:cxn modelId="{BDC33514-985E-4FB0-A984-64BC80F863BD}" type="presParOf" srcId="{89EC5947-C967-4E5E-81EC-A8BEDAB9D7DC}" destId="{281C7DF4-4EDA-492F-A544-BDF02FE89F66}" srcOrd="0" destOrd="0" presId="urn:microsoft.com/office/officeart/2005/8/layout/hierarchy1"/>
    <dgm:cxn modelId="{4A4C0FC1-9058-40BF-8C32-C3381845E05E}" type="presParOf" srcId="{89EC5947-C967-4E5E-81EC-A8BEDAB9D7DC}" destId="{AFAA8361-4B9F-4AF0-992D-EF429827771A}" srcOrd="1" destOrd="0" presId="urn:microsoft.com/office/officeart/2005/8/layout/hierarchy1"/>
    <dgm:cxn modelId="{61ACE5DC-4DF0-4621-8E6E-70D7C00941A7}" type="presParOf" srcId="{AFAA8361-4B9F-4AF0-992D-EF429827771A}" destId="{69E5F4D6-F8AD-4572-8DBE-6AFAFB1A6C9F}" srcOrd="0" destOrd="0" presId="urn:microsoft.com/office/officeart/2005/8/layout/hierarchy1"/>
    <dgm:cxn modelId="{271CBE86-F212-4931-9D7B-A18F3BF96F9A}" type="presParOf" srcId="{69E5F4D6-F8AD-4572-8DBE-6AFAFB1A6C9F}" destId="{5536149A-FC04-4B90-934D-B670880EE405}" srcOrd="0" destOrd="0" presId="urn:microsoft.com/office/officeart/2005/8/layout/hierarchy1"/>
    <dgm:cxn modelId="{3170F3DB-CBE7-4408-84CF-0EC07865387B}" type="presParOf" srcId="{69E5F4D6-F8AD-4572-8DBE-6AFAFB1A6C9F}" destId="{B4459207-5D42-42BE-A22C-A30EDEB250E8}" srcOrd="1" destOrd="0" presId="urn:microsoft.com/office/officeart/2005/8/layout/hierarchy1"/>
    <dgm:cxn modelId="{B0EF2FE8-CAB8-4AC1-A2CD-D325F2A6153D}" type="presParOf" srcId="{AFAA8361-4B9F-4AF0-992D-EF429827771A}" destId="{0EA284DC-5020-48C9-BC11-1A34195FBFBF}" srcOrd="1" destOrd="0" presId="urn:microsoft.com/office/officeart/2005/8/layout/hierarchy1"/>
    <dgm:cxn modelId="{6C7DFC43-403F-4C2D-BA5B-90EAAB9CDEB7}" type="presParOf" srcId="{89EC5947-C967-4E5E-81EC-A8BEDAB9D7DC}" destId="{8E12A937-E044-46CD-8F7F-695E08C4FEB9}" srcOrd="2" destOrd="0" presId="urn:microsoft.com/office/officeart/2005/8/layout/hierarchy1"/>
    <dgm:cxn modelId="{26A7FC86-E541-440D-9125-6A2AC09A7FE9}" type="presParOf" srcId="{89EC5947-C967-4E5E-81EC-A8BEDAB9D7DC}" destId="{8F04A002-F21C-42C4-902F-69A113645269}" srcOrd="3" destOrd="0" presId="urn:microsoft.com/office/officeart/2005/8/layout/hierarchy1"/>
    <dgm:cxn modelId="{75A4E5FD-C0A3-4316-AAA5-25BA69858AF6}" type="presParOf" srcId="{8F04A002-F21C-42C4-902F-69A113645269}" destId="{0B45759D-01EE-41A7-922F-BF0A0F8423FF}" srcOrd="0" destOrd="0" presId="urn:microsoft.com/office/officeart/2005/8/layout/hierarchy1"/>
    <dgm:cxn modelId="{07665E0D-3D91-4142-A844-B0E3AAF5E853}" type="presParOf" srcId="{0B45759D-01EE-41A7-922F-BF0A0F8423FF}" destId="{A1852544-D71D-417E-BC32-FD6F0ADAB59C}" srcOrd="0" destOrd="0" presId="urn:microsoft.com/office/officeart/2005/8/layout/hierarchy1"/>
    <dgm:cxn modelId="{DDF670A4-4068-4654-A313-FEEAAB23115D}" type="presParOf" srcId="{0B45759D-01EE-41A7-922F-BF0A0F8423FF}" destId="{1AF0BC44-082F-48DE-970A-FB2CA6D30A64}" srcOrd="1" destOrd="0" presId="urn:microsoft.com/office/officeart/2005/8/layout/hierarchy1"/>
    <dgm:cxn modelId="{2203F31A-806A-40DE-B408-580790DE434C}" type="presParOf" srcId="{8F04A002-F21C-42C4-902F-69A113645269}" destId="{D71F6D17-8BDE-4138-9E54-685B9EE7623F}" srcOrd="1" destOrd="0" presId="urn:microsoft.com/office/officeart/2005/8/layout/hierarchy1"/>
    <dgm:cxn modelId="{D4125786-C38D-419C-9D4B-B0532454C9DE}" type="presParOf" srcId="{D71F6D17-8BDE-4138-9E54-685B9EE7623F}" destId="{E6526D07-45DC-4383-96AB-8B3B0EAA043A}" srcOrd="0" destOrd="0" presId="urn:microsoft.com/office/officeart/2005/8/layout/hierarchy1"/>
    <dgm:cxn modelId="{C85D5887-2D70-4087-A81B-E0D8600704F7}" type="presParOf" srcId="{D71F6D17-8BDE-4138-9E54-685B9EE7623F}" destId="{C9B06E72-5DB5-47BF-AF6C-D44912C22372}" srcOrd="1" destOrd="0" presId="urn:microsoft.com/office/officeart/2005/8/layout/hierarchy1"/>
    <dgm:cxn modelId="{9D9A4D80-4380-493B-92F9-38BBB893B15D}" type="presParOf" srcId="{C9B06E72-5DB5-47BF-AF6C-D44912C22372}" destId="{468EF196-5608-403E-94B2-6112092CF8A5}" srcOrd="0" destOrd="0" presId="urn:microsoft.com/office/officeart/2005/8/layout/hierarchy1"/>
    <dgm:cxn modelId="{5E9C672A-0776-4904-979E-D1665BA9371B}" type="presParOf" srcId="{468EF196-5608-403E-94B2-6112092CF8A5}" destId="{A31F11CF-D26A-4E6F-89C4-1B0F94F4510A}" srcOrd="0" destOrd="0" presId="urn:microsoft.com/office/officeart/2005/8/layout/hierarchy1"/>
    <dgm:cxn modelId="{B01BB6C4-8576-4406-97F2-AFFAF650FFA1}" type="presParOf" srcId="{468EF196-5608-403E-94B2-6112092CF8A5}" destId="{6E253BE9-0D58-47D4-9D93-AD277D4DDA38}" srcOrd="1" destOrd="0" presId="urn:microsoft.com/office/officeart/2005/8/layout/hierarchy1"/>
    <dgm:cxn modelId="{75BF1ECB-F32F-452F-858A-4B74AE8474CB}" type="presParOf" srcId="{C9B06E72-5DB5-47BF-AF6C-D44912C22372}" destId="{5983A2CB-BF19-4F2B-ADC5-35A951A2D258}" srcOrd="1" destOrd="0" presId="urn:microsoft.com/office/officeart/2005/8/layout/hierarchy1"/>
    <dgm:cxn modelId="{9B7FF028-EDD8-4F5C-9A7C-AD8F477C965E}" type="presParOf" srcId="{D71F6D17-8BDE-4138-9E54-685B9EE7623F}" destId="{69611471-2A46-4AE1-BFA4-E4B2F653A422}" srcOrd="2" destOrd="0" presId="urn:microsoft.com/office/officeart/2005/8/layout/hierarchy1"/>
    <dgm:cxn modelId="{B0D724BB-FCB3-4265-977E-30063F596DF3}" type="presParOf" srcId="{D71F6D17-8BDE-4138-9E54-685B9EE7623F}" destId="{2D84B328-CADB-4999-84A9-D7F6086A6CD8}" srcOrd="3" destOrd="0" presId="urn:microsoft.com/office/officeart/2005/8/layout/hierarchy1"/>
    <dgm:cxn modelId="{656B9B06-9F8C-4784-B446-5ACC902226F9}" type="presParOf" srcId="{2D84B328-CADB-4999-84A9-D7F6086A6CD8}" destId="{467D7A3B-AF0A-4F95-B3AB-6DD92032CABB}" srcOrd="0" destOrd="0" presId="urn:microsoft.com/office/officeart/2005/8/layout/hierarchy1"/>
    <dgm:cxn modelId="{5F567126-B544-4C2A-B6BF-7B7888CFDEB5}" type="presParOf" srcId="{467D7A3B-AF0A-4F95-B3AB-6DD92032CABB}" destId="{D3FEB3AE-0140-46C8-985E-F5D7551183FB}" srcOrd="0" destOrd="0" presId="urn:microsoft.com/office/officeart/2005/8/layout/hierarchy1"/>
    <dgm:cxn modelId="{51F895E5-3556-4E04-9F73-A60EE6D357EC}" type="presParOf" srcId="{467D7A3B-AF0A-4F95-B3AB-6DD92032CABB}" destId="{4E61BCB8-CCAC-4345-AD2B-E607F20C5C3A}" srcOrd="1" destOrd="0" presId="urn:microsoft.com/office/officeart/2005/8/layout/hierarchy1"/>
    <dgm:cxn modelId="{DF4F2BE3-E695-42F3-95D8-E9069BCB687E}" type="presParOf" srcId="{2D84B328-CADB-4999-84A9-D7F6086A6CD8}" destId="{CB8A69F3-30B0-4CEC-AE95-39FB8EC6972E}" srcOrd="1" destOrd="0" presId="urn:microsoft.com/office/officeart/2005/8/layout/hierarchy1"/>
    <dgm:cxn modelId="{7CF73FB2-B9C6-4B9D-8C6C-AA7502745847}" type="presParOf" srcId="{CB8A69F3-30B0-4CEC-AE95-39FB8EC6972E}" destId="{5774128D-5E99-4506-A826-0F0B313B36F9}" srcOrd="0" destOrd="0" presId="urn:microsoft.com/office/officeart/2005/8/layout/hierarchy1"/>
    <dgm:cxn modelId="{66EEF938-2266-4219-BE67-9FC24D15B8DD}" type="presParOf" srcId="{CB8A69F3-30B0-4CEC-AE95-39FB8EC6972E}" destId="{22957A3A-1E55-46CF-BD2C-BC37511C31A9}" srcOrd="1" destOrd="0" presId="urn:microsoft.com/office/officeart/2005/8/layout/hierarchy1"/>
    <dgm:cxn modelId="{6AA9B9E1-7125-4936-8655-F9F5E9A5F492}" type="presParOf" srcId="{22957A3A-1E55-46CF-BD2C-BC37511C31A9}" destId="{8F6A3D62-E99F-4008-B48E-B5A2BE1EEABB}" srcOrd="0" destOrd="0" presId="urn:microsoft.com/office/officeart/2005/8/layout/hierarchy1"/>
    <dgm:cxn modelId="{52044C16-30ED-4FD3-9C2A-B8C5A7B90E8A}" type="presParOf" srcId="{8F6A3D62-E99F-4008-B48E-B5A2BE1EEABB}" destId="{0A044CCB-8A81-43F1-AB40-6286D444B405}" srcOrd="0" destOrd="0" presId="urn:microsoft.com/office/officeart/2005/8/layout/hierarchy1"/>
    <dgm:cxn modelId="{A49DB5DA-E8FD-4E37-806E-7855F6A05995}" type="presParOf" srcId="{8F6A3D62-E99F-4008-B48E-B5A2BE1EEABB}" destId="{22C9246C-3605-4D48-B6E9-1B9318A1CE78}" srcOrd="1" destOrd="0" presId="urn:microsoft.com/office/officeart/2005/8/layout/hierarchy1"/>
    <dgm:cxn modelId="{7E78CADD-0D87-481B-A505-6FA98049026D}" type="presParOf" srcId="{22957A3A-1E55-46CF-BD2C-BC37511C31A9}" destId="{634E7B36-A815-4FD9-98FF-E950A76986EA}" srcOrd="1" destOrd="0" presId="urn:microsoft.com/office/officeart/2005/8/layout/hierarchy1"/>
    <dgm:cxn modelId="{BE9BF39D-A971-4948-9843-08A5EA6181FF}" type="presParOf" srcId="{CB8A69F3-30B0-4CEC-AE95-39FB8EC6972E}" destId="{BA1BEAF1-F3BA-48EB-BD91-9706FFDEE642}" srcOrd="2" destOrd="0" presId="urn:microsoft.com/office/officeart/2005/8/layout/hierarchy1"/>
    <dgm:cxn modelId="{EBDB21C8-2B04-4F61-B3FE-CA11330CC685}" type="presParOf" srcId="{CB8A69F3-30B0-4CEC-AE95-39FB8EC6972E}" destId="{B4CF4C4E-37D2-4816-A620-A35ACFC7B871}" srcOrd="3" destOrd="0" presId="urn:microsoft.com/office/officeart/2005/8/layout/hierarchy1"/>
    <dgm:cxn modelId="{08667C5C-E4D8-4330-A438-A874D030667D}" type="presParOf" srcId="{B4CF4C4E-37D2-4816-A620-A35ACFC7B871}" destId="{F40654C3-7248-44D8-A1BC-7DD7E195AD8F}" srcOrd="0" destOrd="0" presId="urn:microsoft.com/office/officeart/2005/8/layout/hierarchy1"/>
    <dgm:cxn modelId="{B381FD6A-ACAA-4501-AEFC-4D5D821AA984}" type="presParOf" srcId="{F40654C3-7248-44D8-A1BC-7DD7E195AD8F}" destId="{E1054741-FE30-4427-8895-BF46B73C0679}" srcOrd="0" destOrd="0" presId="urn:microsoft.com/office/officeart/2005/8/layout/hierarchy1"/>
    <dgm:cxn modelId="{CE89C079-26AE-4B01-B12D-EDC5753AF867}" type="presParOf" srcId="{F40654C3-7248-44D8-A1BC-7DD7E195AD8F}" destId="{94ACB185-D663-4EAF-BF9B-A3B01F050FA0}" srcOrd="1" destOrd="0" presId="urn:microsoft.com/office/officeart/2005/8/layout/hierarchy1"/>
    <dgm:cxn modelId="{A12E0762-BB41-470F-B89E-0ED6BB8A2A8A}" type="presParOf" srcId="{B4CF4C4E-37D2-4816-A620-A35ACFC7B871}" destId="{D76AE179-FA7A-4737-A2BA-9DB4D4BF03C0}" srcOrd="1" destOrd="0" presId="urn:microsoft.com/office/officeart/2005/8/layout/hierarchy1"/>
    <dgm:cxn modelId="{AA1AB051-E248-49DD-8EAA-929E6454EDFF}" type="presParOf" srcId="{D71F6D17-8BDE-4138-9E54-685B9EE7623F}" destId="{728975B6-F84A-4495-9482-36109CC89D25}" srcOrd="4" destOrd="0" presId="urn:microsoft.com/office/officeart/2005/8/layout/hierarchy1"/>
    <dgm:cxn modelId="{1429148F-B2C5-4C71-83FD-ADFDEE87237C}" type="presParOf" srcId="{D71F6D17-8BDE-4138-9E54-685B9EE7623F}" destId="{8E10AA5E-0FFD-4544-A36E-7039EADA5378}" srcOrd="5" destOrd="0" presId="urn:microsoft.com/office/officeart/2005/8/layout/hierarchy1"/>
    <dgm:cxn modelId="{827D93AD-134A-423B-9C12-61611031B876}" type="presParOf" srcId="{8E10AA5E-0FFD-4544-A36E-7039EADA5378}" destId="{8A81A53C-BC33-4A70-AE5B-A72907AB6838}" srcOrd="0" destOrd="0" presId="urn:microsoft.com/office/officeart/2005/8/layout/hierarchy1"/>
    <dgm:cxn modelId="{305BBD8B-2085-4C75-9C0A-8D85253048F3}" type="presParOf" srcId="{8A81A53C-BC33-4A70-AE5B-A72907AB6838}" destId="{1EEF03EC-5057-47B4-89F2-BFAFB355F864}" srcOrd="0" destOrd="0" presId="urn:microsoft.com/office/officeart/2005/8/layout/hierarchy1"/>
    <dgm:cxn modelId="{857FB535-4A33-46D6-8D18-41BDE432DD02}" type="presParOf" srcId="{8A81A53C-BC33-4A70-AE5B-A72907AB6838}" destId="{CDE97659-5BD7-440A-B6A0-6C2D5FB6EFB6}" srcOrd="1" destOrd="0" presId="urn:microsoft.com/office/officeart/2005/8/layout/hierarchy1"/>
    <dgm:cxn modelId="{7FEE4C25-76BE-4708-91AF-7CC4F1B4093B}" type="presParOf" srcId="{8E10AA5E-0FFD-4544-A36E-7039EADA5378}" destId="{991275BB-4E2C-4C94-A867-396FBFD6EBCF}" srcOrd="1" destOrd="0" presId="urn:microsoft.com/office/officeart/2005/8/layout/hierarchy1"/>
    <dgm:cxn modelId="{66CEA3EE-34E2-4849-A9AE-1AB0641BE52D}" type="presParOf" srcId="{89EC5947-C967-4E5E-81EC-A8BEDAB9D7DC}" destId="{9A8BEDF6-A3AE-4A56-9723-415DB789FA46}" srcOrd="4" destOrd="0" presId="urn:microsoft.com/office/officeart/2005/8/layout/hierarchy1"/>
    <dgm:cxn modelId="{012FEBB8-B2F6-42AC-9D29-255BBAF3ECE0}" type="presParOf" srcId="{89EC5947-C967-4E5E-81EC-A8BEDAB9D7DC}" destId="{1F01F85C-88C5-48F0-BADC-8C082851C9CD}" srcOrd="5" destOrd="0" presId="urn:microsoft.com/office/officeart/2005/8/layout/hierarchy1"/>
    <dgm:cxn modelId="{BFD5FE5E-AEBC-424B-8416-59EA4F36DC39}" type="presParOf" srcId="{1F01F85C-88C5-48F0-BADC-8C082851C9CD}" destId="{33BC7040-57CA-4360-9C74-B604FF444301}" srcOrd="0" destOrd="0" presId="urn:microsoft.com/office/officeart/2005/8/layout/hierarchy1"/>
    <dgm:cxn modelId="{A5CF9A24-4237-40F2-BE29-D865650602DE}" type="presParOf" srcId="{33BC7040-57CA-4360-9C74-B604FF444301}" destId="{441A6C5C-5268-4791-899D-ADB2A1D73562}" srcOrd="0" destOrd="0" presId="urn:microsoft.com/office/officeart/2005/8/layout/hierarchy1"/>
    <dgm:cxn modelId="{71AF604C-21C4-4F34-BEC4-B6249542A053}" type="presParOf" srcId="{33BC7040-57CA-4360-9C74-B604FF444301}" destId="{F7175135-6341-48E0-9087-E8D9B83585C6}" srcOrd="1" destOrd="0" presId="urn:microsoft.com/office/officeart/2005/8/layout/hierarchy1"/>
    <dgm:cxn modelId="{A244A1F7-F445-4ED6-9EB0-FA1BA07EBD1B}" type="presParOf" srcId="{1F01F85C-88C5-48F0-BADC-8C082851C9CD}" destId="{A544F2D3-405A-4784-B5E2-AD54393C279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3C9DDF-10A4-4F4B-A8FE-57B3B7067FC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BF629F-4943-40F3-8149-D4B4B6278471}">
      <dgm:prSet phldrT="[Texto]"/>
      <dgm:spPr/>
      <dgm:t>
        <a:bodyPr/>
        <a:lstStyle/>
        <a:p>
          <a:r>
            <a:rPr lang="es-ES" dirty="0" smtClean="0"/>
            <a:t>ESTRATEGIAS PROACTIVAS</a:t>
          </a:r>
          <a:endParaRPr lang="es-ES" dirty="0"/>
        </a:p>
      </dgm:t>
    </dgm:pt>
    <dgm:pt modelId="{C9B74702-131C-4817-8A5A-1C2A5DDC8DA1}" type="parTrans" cxnId="{8B4E0F4E-BBA7-4378-A3A2-3D791680B1CC}">
      <dgm:prSet/>
      <dgm:spPr/>
      <dgm:t>
        <a:bodyPr/>
        <a:lstStyle/>
        <a:p>
          <a:endParaRPr lang="es-ES"/>
        </a:p>
      </dgm:t>
    </dgm:pt>
    <dgm:pt modelId="{E966D4FC-D5DA-40E7-907E-0C361D005F6A}" type="sibTrans" cxnId="{8B4E0F4E-BBA7-4378-A3A2-3D791680B1CC}">
      <dgm:prSet/>
      <dgm:spPr/>
      <dgm:t>
        <a:bodyPr/>
        <a:lstStyle/>
        <a:p>
          <a:endParaRPr lang="es-ES"/>
        </a:p>
      </dgm:t>
    </dgm:pt>
    <dgm:pt modelId="{AF116271-5605-4313-A8A8-3B2C74837FE1}">
      <dgm:prSet phldrT="[Texto]"/>
      <dgm:spPr/>
      <dgm:t>
        <a:bodyPr/>
        <a:lstStyle/>
        <a:p>
          <a:r>
            <a:rPr lang="es-ES" dirty="0" smtClean="0"/>
            <a:t>MANIPULACIONES ECOLÓGICAS</a:t>
          </a:r>
          <a:endParaRPr lang="es-ES" dirty="0"/>
        </a:p>
      </dgm:t>
    </dgm:pt>
    <dgm:pt modelId="{A0ED316B-9B10-469A-B906-4ACE9D1D9019}" type="parTrans" cxnId="{404FC38F-7FAF-4E03-9832-7D130A81A1C7}">
      <dgm:prSet/>
      <dgm:spPr/>
      <dgm:t>
        <a:bodyPr/>
        <a:lstStyle/>
        <a:p>
          <a:endParaRPr lang="es-ES"/>
        </a:p>
      </dgm:t>
    </dgm:pt>
    <dgm:pt modelId="{E5473866-2676-440B-BB7A-F5247C097006}" type="sibTrans" cxnId="{404FC38F-7FAF-4E03-9832-7D130A81A1C7}">
      <dgm:prSet/>
      <dgm:spPr/>
      <dgm:t>
        <a:bodyPr/>
        <a:lstStyle/>
        <a:p>
          <a:endParaRPr lang="es-ES"/>
        </a:p>
      </dgm:t>
    </dgm:pt>
    <dgm:pt modelId="{90D94928-3D56-46C7-90E0-4EE5D6A9AEF3}">
      <dgm:prSet phldrT="[Texto]"/>
      <dgm:spPr/>
      <dgm:t>
        <a:bodyPr/>
        <a:lstStyle/>
        <a:p>
          <a:r>
            <a:rPr lang="es-ES" b="1" dirty="0" smtClean="0">
              <a:solidFill>
                <a:srgbClr val="FF0000"/>
              </a:solidFill>
            </a:rPr>
            <a:t>PROGRAMACIÓN POSITIVA</a:t>
          </a:r>
          <a:endParaRPr lang="es-ES" b="1" dirty="0">
            <a:solidFill>
              <a:srgbClr val="FF0000"/>
            </a:solidFill>
          </a:endParaRPr>
        </a:p>
      </dgm:t>
    </dgm:pt>
    <dgm:pt modelId="{C0DE8A50-7D1E-4EAD-B5A4-080C61A3BDC3}" type="parTrans" cxnId="{D0B2D5E3-D3F5-40B0-ABA2-8712AD3A7028}">
      <dgm:prSet/>
      <dgm:spPr/>
      <dgm:t>
        <a:bodyPr/>
        <a:lstStyle/>
        <a:p>
          <a:endParaRPr lang="es-ES"/>
        </a:p>
      </dgm:t>
    </dgm:pt>
    <dgm:pt modelId="{4ECA44AD-40A3-4D62-A41C-BBED4F42F4B4}" type="sibTrans" cxnId="{D0B2D5E3-D3F5-40B0-ABA2-8712AD3A7028}">
      <dgm:prSet/>
      <dgm:spPr/>
      <dgm:t>
        <a:bodyPr/>
        <a:lstStyle/>
        <a:p>
          <a:endParaRPr lang="es-ES"/>
        </a:p>
      </dgm:t>
    </dgm:pt>
    <dgm:pt modelId="{E3E9B126-CDFD-44BF-A37D-294ECF1F6B77}">
      <dgm:prSet phldrT="[Texto]"/>
      <dgm:spPr/>
      <dgm:t>
        <a:bodyPr/>
        <a:lstStyle/>
        <a:p>
          <a:r>
            <a:rPr lang="es-ES" dirty="0" smtClean="0"/>
            <a:t>TRATAMIENTO DIRECTO</a:t>
          </a:r>
          <a:endParaRPr lang="es-ES" dirty="0"/>
        </a:p>
      </dgm:t>
    </dgm:pt>
    <dgm:pt modelId="{05897440-3DE4-4386-9928-5BB2A65E2A6E}" type="parTrans" cxnId="{C9BD6B80-5BF9-4B23-A403-C162E3F338AD}">
      <dgm:prSet/>
      <dgm:spPr/>
      <dgm:t>
        <a:bodyPr/>
        <a:lstStyle/>
        <a:p>
          <a:endParaRPr lang="es-ES"/>
        </a:p>
      </dgm:t>
    </dgm:pt>
    <dgm:pt modelId="{7AC1FC0D-0813-4528-9621-5776EDE11B18}" type="sibTrans" cxnId="{C9BD6B80-5BF9-4B23-A403-C162E3F338AD}">
      <dgm:prSet/>
      <dgm:spPr/>
      <dgm:t>
        <a:bodyPr/>
        <a:lstStyle/>
        <a:p>
          <a:endParaRPr lang="es-ES"/>
        </a:p>
      </dgm:t>
    </dgm:pt>
    <dgm:pt modelId="{F521F77A-6E45-4D58-A1B2-83ACF804C266}">
      <dgm:prSet phldrT="[Texto]"/>
      <dgm:spPr/>
      <dgm:t>
        <a:bodyPr/>
        <a:lstStyle/>
        <a:p>
          <a:r>
            <a:rPr lang="es-ES" b="0" dirty="0" smtClean="0">
              <a:solidFill>
                <a:schemeClr val="tx1"/>
              </a:solidFill>
            </a:rPr>
            <a:t>HABILIDADES GENERALES</a:t>
          </a:r>
          <a:endParaRPr lang="es-ES" b="0" dirty="0">
            <a:solidFill>
              <a:schemeClr val="tx1"/>
            </a:solidFill>
          </a:endParaRPr>
        </a:p>
      </dgm:t>
    </dgm:pt>
    <dgm:pt modelId="{2E9CD790-2D74-4C8B-99EE-91DC4F6E8FDD}" type="parTrans" cxnId="{4C5C762D-3C9B-48D2-AA0F-117B54CE6625}">
      <dgm:prSet/>
      <dgm:spPr/>
      <dgm:t>
        <a:bodyPr/>
        <a:lstStyle/>
        <a:p>
          <a:endParaRPr lang="es-ES"/>
        </a:p>
      </dgm:t>
    </dgm:pt>
    <dgm:pt modelId="{67220256-4690-4C36-81E7-93221E764F0D}" type="sibTrans" cxnId="{4C5C762D-3C9B-48D2-AA0F-117B54CE6625}">
      <dgm:prSet/>
      <dgm:spPr/>
      <dgm:t>
        <a:bodyPr/>
        <a:lstStyle/>
        <a:p>
          <a:endParaRPr lang="es-ES"/>
        </a:p>
      </dgm:t>
    </dgm:pt>
    <dgm:pt modelId="{57639BD6-5534-43F1-BB40-1754FA12F77D}">
      <dgm:prSet phldrT="[Texto]"/>
      <dgm:spPr/>
      <dgm:t>
        <a:bodyPr/>
        <a:lstStyle/>
        <a:p>
          <a:r>
            <a:rPr lang="es-ES" b="1" dirty="0" smtClean="0">
              <a:solidFill>
                <a:srgbClr val="FF0000"/>
              </a:solidFill>
            </a:rPr>
            <a:t>HABILIDADES ESPECÍFICAS</a:t>
          </a:r>
          <a:endParaRPr lang="es-ES" b="1" dirty="0">
            <a:solidFill>
              <a:srgbClr val="FF0000"/>
            </a:solidFill>
          </a:endParaRPr>
        </a:p>
      </dgm:t>
    </dgm:pt>
    <dgm:pt modelId="{B0CC238F-7759-4305-9B9F-ACC33DE1043C}" type="parTrans" cxnId="{AF700947-00E0-413A-86D5-3F3A76F461B5}">
      <dgm:prSet/>
      <dgm:spPr/>
      <dgm:t>
        <a:bodyPr/>
        <a:lstStyle/>
        <a:p>
          <a:endParaRPr lang="es-ES"/>
        </a:p>
      </dgm:t>
    </dgm:pt>
    <dgm:pt modelId="{4C5C60FB-D45D-4F0A-8CA5-655512165145}" type="sibTrans" cxnId="{AF700947-00E0-413A-86D5-3F3A76F461B5}">
      <dgm:prSet/>
      <dgm:spPr/>
      <dgm:t>
        <a:bodyPr/>
        <a:lstStyle/>
        <a:p>
          <a:endParaRPr lang="es-ES"/>
        </a:p>
      </dgm:t>
    </dgm:pt>
    <dgm:pt modelId="{296411B8-CE78-478C-9DB1-19399ABC964D}">
      <dgm:prSet phldrT="[Texto]"/>
      <dgm:spPr/>
      <dgm:t>
        <a:bodyPr/>
        <a:lstStyle/>
        <a:p>
          <a:r>
            <a:rPr lang="es-ES" dirty="0" smtClean="0"/>
            <a:t>HABILIDADES DE ADAPTACIÓN PERSONAL Y TOLERANCIA</a:t>
          </a:r>
          <a:endParaRPr lang="es-ES" dirty="0"/>
        </a:p>
      </dgm:t>
    </dgm:pt>
    <dgm:pt modelId="{036D7C09-FD4E-4D04-A60B-FCA72F13130E}" type="parTrans" cxnId="{66D674F1-63AA-4BFB-8BA1-0FA7D76F22B1}">
      <dgm:prSet/>
      <dgm:spPr/>
      <dgm:t>
        <a:bodyPr/>
        <a:lstStyle/>
        <a:p>
          <a:endParaRPr lang="es-ES"/>
        </a:p>
      </dgm:t>
    </dgm:pt>
    <dgm:pt modelId="{8D166325-2FA9-4EA4-A637-3D748790F96A}" type="sibTrans" cxnId="{66D674F1-63AA-4BFB-8BA1-0FA7D76F22B1}">
      <dgm:prSet/>
      <dgm:spPr/>
      <dgm:t>
        <a:bodyPr/>
        <a:lstStyle/>
        <a:p>
          <a:endParaRPr lang="es-ES"/>
        </a:p>
      </dgm:t>
    </dgm:pt>
    <dgm:pt modelId="{0EF10907-0987-4AE4-83CC-A024A2AE4A2D}">
      <dgm:prSet phldrT="[Texto]"/>
      <dgm:spPr/>
      <dgm:t>
        <a:bodyPr/>
        <a:lstStyle/>
        <a:p>
          <a:r>
            <a:rPr lang="es-ES" b="0" dirty="0" smtClean="0">
              <a:solidFill>
                <a:schemeClr val="tx1"/>
              </a:solidFill>
            </a:rPr>
            <a:t>HABILIDADES ALTERNATIVAS FUNCIONALMENTE EQUIVALENTES</a:t>
          </a:r>
          <a:endParaRPr lang="es-ES" b="0" dirty="0">
            <a:solidFill>
              <a:schemeClr val="tx1"/>
            </a:solidFill>
          </a:endParaRPr>
        </a:p>
      </dgm:t>
    </dgm:pt>
    <dgm:pt modelId="{CFDE889A-BF8E-4E55-B272-29379892F497}" type="parTrans" cxnId="{BBB20BBC-DCAE-4CB3-8192-C3802D5681AD}">
      <dgm:prSet/>
      <dgm:spPr/>
      <dgm:t>
        <a:bodyPr/>
        <a:lstStyle/>
        <a:p>
          <a:endParaRPr lang="es-ES"/>
        </a:p>
      </dgm:t>
    </dgm:pt>
    <dgm:pt modelId="{DF37E59F-CB2A-46AE-BD90-7F216D81DFAA}" type="sibTrans" cxnId="{BBB20BBC-DCAE-4CB3-8192-C3802D5681AD}">
      <dgm:prSet/>
      <dgm:spPr/>
      <dgm:t>
        <a:bodyPr/>
        <a:lstStyle/>
        <a:p>
          <a:endParaRPr lang="es-ES"/>
        </a:p>
      </dgm:t>
    </dgm:pt>
    <dgm:pt modelId="{8D8119F3-4536-4D53-AFF4-7B65E8E38D79}">
      <dgm:prSet phldrT="[Texto]"/>
      <dgm:spPr/>
      <dgm:t>
        <a:bodyPr/>
        <a:lstStyle/>
        <a:p>
          <a:r>
            <a:rPr lang="es-ES" b="1" dirty="0" smtClean="0">
              <a:solidFill>
                <a:srgbClr val="FF0000"/>
              </a:solidFill>
            </a:rPr>
            <a:t>HABILIDADES ALTERNATIVAS FUNCIONALMENTE RELACIONADAS</a:t>
          </a:r>
          <a:endParaRPr lang="es-ES" b="1" dirty="0">
            <a:solidFill>
              <a:srgbClr val="FF0000"/>
            </a:solidFill>
          </a:endParaRPr>
        </a:p>
      </dgm:t>
    </dgm:pt>
    <dgm:pt modelId="{0BF7DF74-B187-46B4-99F8-B7FE8B9402FD}" type="parTrans" cxnId="{904EB0C7-2CF8-48E3-BC2E-AC10BC7A1504}">
      <dgm:prSet/>
      <dgm:spPr/>
      <dgm:t>
        <a:bodyPr/>
        <a:lstStyle/>
        <a:p>
          <a:endParaRPr lang="es-ES"/>
        </a:p>
      </dgm:t>
    </dgm:pt>
    <dgm:pt modelId="{5E5797C0-9005-45CE-8F04-300AC04EAA06}" type="sibTrans" cxnId="{904EB0C7-2CF8-48E3-BC2E-AC10BC7A1504}">
      <dgm:prSet/>
      <dgm:spPr/>
      <dgm:t>
        <a:bodyPr/>
        <a:lstStyle/>
        <a:p>
          <a:endParaRPr lang="es-ES"/>
        </a:p>
      </dgm:t>
    </dgm:pt>
    <dgm:pt modelId="{179C6484-9DAF-41F4-B884-AD066694A1D8}" type="pres">
      <dgm:prSet presAssocID="{F43C9DDF-10A4-4F4B-A8FE-57B3B7067FC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13F6C93-A5AE-4921-BFA2-D350060138BD}" type="pres">
      <dgm:prSet presAssocID="{43BF629F-4943-40F3-8149-D4B4B6278471}" presName="hierRoot1" presStyleCnt="0"/>
      <dgm:spPr/>
    </dgm:pt>
    <dgm:pt modelId="{CDE30017-6ED4-4BCD-8D96-97015437CCF1}" type="pres">
      <dgm:prSet presAssocID="{43BF629F-4943-40F3-8149-D4B4B6278471}" presName="composite" presStyleCnt="0"/>
      <dgm:spPr/>
    </dgm:pt>
    <dgm:pt modelId="{31BC349B-0599-41EF-9BAF-3FBF7233FBDB}" type="pres">
      <dgm:prSet presAssocID="{43BF629F-4943-40F3-8149-D4B4B6278471}" presName="background" presStyleLbl="node0" presStyleIdx="0" presStyleCnt="1"/>
      <dgm:spPr/>
    </dgm:pt>
    <dgm:pt modelId="{7170E89D-F8ED-4F9F-9582-3C20D129A0C2}" type="pres">
      <dgm:prSet presAssocID="{43BF629F-4943-40F3-8149-D4B4B627847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EC5947-C967-4E5E-81EC-A8BEDAB9D7DC}" type="pres">
      <dgm:prSet presAssocID="{43BF629F-4943-40F3-8149-D4B4B6278471}" presName="hierChild2" presStyleCnt="0"/>
      <dgm:spPr/>
    </dgm:pt>
    <dgm:pt modelId="{281C7DF4-4EDA-492F-A544-BDF02FE89F66}" type="pres">
      <dgm:prSet presAssocID="{A0ED316B-9B10-469A-B906-4ACE9D1D9019}" presName="Name10" presStyleLbl="parChTrans1D2" presStyleIdx="0" presStyleCnt="3"/>
      <dgm:spPr/>
      <dgm:t>
        <a:bodyPr/>
        <a:lstStyle/>
        <a:p>
          <a:endParaRPr lang="es-ES"/>
        </a:p>
      </dgm:t>
    </dgm:pt>
    <dgm:pt modelId="{AFAA8361-4B9F-4AF0-992D-EF429827771A}" type="pres">
      <dgm:prSet presAssocID="{AF116271-5605-4313-A8A8-3B2C74837FE1}" presName="hierRoot2" presStyleCnt="0"/>
      <dgm:spPr/>
    </dgm:pt>
    <dgm:pt modelId="{69E5F4D6-F8AD-4572-8DBE-6AFAFB1A6C9F}" type="pres">
      <dgm:prSet presAssocID="{AF116271-5605-4313-A8A8-3B2C74837FE1}" presName="composite2" presStyleCnt="0"/>
      <dgm:spPr/>
    </dgm:pt>
    <dgm:pt modelId="{5536149A-FC04-4B90-934D-B670880EE405}" type="pres">
      <dgm:prSet presAssocID="{AF116271-5605-4313-A8A8-3B2C74837FE1}" presName="background2" presStyleLbl="node2" presStyleIdx="0" presStyleCnt="3"/>
      <dgm:spPr/>
    </dgm:pt>
    <dgm:pt modelId="{B4459207-5D42-42BE-A22C-A30EDEB250E8}" type="pres">
      <dgm:prSet presAssocID="{AF116271-5605-4313-A8A8-3B2C74837FE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284DC-5020-48C9-BC11-1A34195FBFBF}" type="pres">
      <dgm:prSet presAssocID="{AF116271-5605-4313-A8A8-3B2C74837FE1}" presName="hierChild3" presStyleCnt="0"/>
      <dgm:spPr/>
    </dgm:pt>
    <dgm:pt modelId="{8E12A937-E044-46CD-8F7F-695E08C4FEB9}" type="pres">
      <dgm:prSet presAssocID="{C0DE8A50-7D1E-4EAD-B5A4-080C61A3BDC3}" presName="Name10" presStyleLbl="parChTrans1D2" presStyleIdx="1" presStyleCnt="3"/>
      <dgm:spPr/>
      <dgm:t>
        <a:bodyPr/>
        <a:lstStyle/>
        <a:p>
          <a:endParaRPr lang="es-ES"/>
        </a:p>
      </dgm:t>
    </dgm:pt>
    <dgm:pt modelId="{8F04A002-F21C-42C4-902F-69A113645269}" type="pres">
      <dgm:prSet presAssocID="{90D94928-3D56-46C7-90E0-4EE5D6A9AEF3}" presName="hierRoot2" presStyleCnt="0"/>
      <dgm:spPr/>
    </dgm:pt>
    <dgm:pt modelId="{0B45759D-01EE-41A7-922F-BF0A0F8423FF}" type="pres">
      <dgm:prSet presAssocID="{90D94928-3D56-46C7-90E0-4EE5D6A9AEF3}" presName="composite2" presStyleCnt="0"/>
      <dgm:spPr/>
    </dgm:pt>
    <dgm:pt modelId="{A1852544-D71D-417E-BC32-FD6F0ADAB59C}" type="pres">
      <dgm:prSet presAssocID="{90D94928-3D56-46C7-90E0-4EE5D6A9AEF3}" presName="background2" presStyleLbl="node2" presStyleIdx="1" presStyleCnt="3"/>
      <dgm:spPr/>
    </dgm:pt>
    <dgm:pt modelId="{1AF0BC44-082F-48DE-970A-FB2CA6D30A64}" type="pres">
      <dgm:prSet presAssocID="{90D94928-3D56-46C7-90E0-4EE5D6A9AEF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1F6D17-8BDE-4138-9E54-685B9EE7623F}" type="pres">
      <dgm:prSet presAssocID="{90D94928-3D56-46C7-90E0-4EE5D6A9AEF3}" presName="hierChild3" presStyleCnt="0"/>
      <dgm:spPr/>
    </dgm:pt>
    <dgm:pt modelId="{E6526D07-45DC-4383-96AB-8B3B0EAA043A}" type="pres">
      <dgm:prSet presAssocID="{2E9CD790-2D74-4C8B-99EE-91DC4F6E8FDD}" presName="Name17" presStyleLbl="parChTrans1D3" presStyleIdx="0" presStyleCnt="3"/>
      <dgm:spPr/>
      <dgm:t>
        <a:bodyPr/>
        <a:lstStyle/>
        <a:p>
          <a:endParaRPr lang="es-ES"/>
        </a:p>
      </dgm:t>
    </dgm:pt>
    <dgm:pt modelId="{C9B06E72-5DB5-47BF-AF6C-D44912C22372}" type="pres">
      <dgm:prSet presAssocID="{F521F77A-6E45-4D58-A1B2-83ACF804C266}" presName="hierRoot3" presStyleCnt="0"/>
      <dgm:spPr/>
    </dgm:pt>
    <dgm:pt modelId="{468EF196-5608-403E-94B2-6112092CF8A5}" type="pres">
      <dgm:prSet presAssocID="{F521F77A-6E45-4D58-A1B2-83ACF804C266}" presName="composite3" presStyleCnt="0"/>
      <dgm:spPr/>
    </dgm:pt>
    <dgm:pt modelId="{A31F11CF-D26A-4E6F-89C4-1B0F94F4510A}" type="pres">
      <dgm:prSet presAssocID="{F521F77A-6E45-4D58-A1B2-83ACF804C266}" presName="background3" presStyleLbl="node3" presStyleIdx="0" presStyleCnt="3"/>
      <dgm:spPr/>
    </dgm:pt>
    <dgm:pt modelId="{6E253BE9-0D58-47D4-9D93-AD277D4DDA38}" type="pres">
      <dgm:prSet presAssocID="{F521F77A-6E45-4D58-A1B2-83ACF804C266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83A2CB-BF19-4F2B-ADC5-35A951A2D258}" type="pres">
      <dgm:prSet presAssocID="{F521F77A-6E45-4D58-A1B2-83ACF804C266}" presName="hierChild4" presStyleCnt="0"/>
      <dgm:spPr/>
    </dgm:pt>
    <dgm:pt modelId="{69611471-2A46-4AE1-BFA4-E4B2F653A422}" type="pres">
      <dgm:prSet presAssocID="{B0CC238F-7759-4305-9B9F-ACC33DE1043C}" presName="Name17" presStyleLbl="parChTrans1D3" presStyleIdx="1" presStyleCnt="3"/>
      <dgm:spPr/>
      <dgm:t>
        <a:bodyPr/>
        <a:lstStyle/>
        <a:p>
          <a:endParaRPr lang="es-ES"/>
        </a:p>
      </dgm:t>
    </dgm:pt>
    <dgm:pt modelId="{2D84B328-CADB-4999-84A9-D7F6086A6CD8}" type="pres">
      <dgm:prSet presAssocID="{57639BD6-5534-43F1-BB40-1754FA12F77D}" presName="hierRoot3" presStyleCnt="0"/>
      <dgm:spPr/>
    </dgm:pt>
    <dgm:pt modelId="{467D7A3B-AF0A-4F95-B3AB-6DD92032CABB}" type="pres">
      <dgm:prSet presAssocID="{57639BD6-5534-43F1-BB40-1754FA12F77D}" presName="composite3" presStyleCnt="0"/>
      <dgm:spPr/>
    </dgm:pt>
    <dgm:pt modelId="{D3FEB3AE-0140-46C8-985E-F5D7551183FB}" type="pres">
      <dgm:prSet presAssocID="{57639BD6-5534-43F1-BB40-1754FA12F77D}" presName="background3" presStyleLbl="node3" presStyleIdx="1" presStyleCnt="3"/>
      <dgm:spPr/>
    </dgm:pt>
    <dgm:pt modelId="{4E61BCB8-CCAC-4345-AD2B-E607F20C5C3A}" type="pres">
      <dgm:prSet presAssocID="{57639BD6-5534-43F1-BB40-1754FA12F77D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A69F3-30B0-4CEC-AE95-39FB8EC6972E}" type="pres">
      <dgm:prSet presAssocID="{57639BD6-5534-43F1-BB40-1754FA12F77D}" presName="hierChild4" presStyleCnt="0"/>
      <dgm:spPr/>
    </dgm:pt>
    <dgm:pt modelId="{5774128D-5E99-4506-A826-0F0B313B36F9}" type="pres">
      <dgm:prSet presAssocID="{CFDE889A-BF8E-4E55-B272-29379892F497}" presName="Name23" presStyleLbl="parChTrans1D4" presStyleIdx="0" presStyleCnt="2"/>
      <dgm:spPr/>
      <dgm:t>
        <a:bodyPr/>
        <a:lstStyle/>
        <a:p>
          <a:endParaRPr lang="es-ES"/>
        </a:p>
      </dgm:t>
    </dgm:pt>
    <dgm:pt modelId="{22957A3A-1E55-46CF-BD2C-BC37511C31A9}" type="pres">
      <dgm:prSet presAssocID="{0EF10907-0987-4AE4-83CC-A024A2AE4A2D}" presName="hierRoot4" presStyleCnt="0"/>
      <dgm:spPr/>
    </dgm:pt>
    <dgm:pt modelId="{8F6A3D62-E99F-4008-B48E-B5A2BE1EEABB}" type="pres">
      <dgm:prSet presAssocID="{0EF10907-0987-4AE4-83CC-A024A2AE4A2D}" presName="composite4" presStyleCnt="0"/>
      <dgm:spPr/>
    </dgm:pt>
    <dgm:pt modelId="{0A044CCB-8A81-43F1-AB40-6286D444B405}" type="pres">
      <dgm:prSet presAssocID="{0EF10907-0987-4AE4-83CC-A024A2AE4A2D}" presName="background4" presStyleLbl="node4" presStyleIdx="0" presStyleCnt="2"/>
      <dgm:spPr/>
    </dgm:pt>
    <dgm:pt modelId="{22C9246C-3605-4D48-B6E9-1B9318A1CE78}" type="pres">
      <dgm:prSet presAssocID="{0EF10907-0987-4AE4-83CC-A024A2AE4A2D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E7B36-A815-4FD9-98FF-E950A76986EA}" type="pres">
      <dgm:prSet presAssocID="{0EF10907-0987-4AE4-83CC-A024A2AE4A2D}" presName="hierChild5" presStyleCnt="0"/>
      <dgm:spPr/>
    </dgm:pt>
    <dgm:pt modelId="{BA1BEAF1-F3BA-48EB-BD91-9706FFDEE642}" type="pres">
      <dgm:prSet presAssocID="{0BF7DF74-B187-46B4-99F8-B7FE8B9402FD}" presName="Name23" presStyleLbl="parChTrans1D4" presStyleIdx="1" presStyleCnt="2"/>
      <dgm:spPr/>
      <dgm:t>
        <a:bodyPr/>
        <a:lstStyle/>
        <a:p>
          <a:endParaRPr lang="es-ES"/>
        </a:p>
      </dgm:t>
    </dgm:pt>
    <dgm:pt modelId="{B4CF4C4E-37D2-4816-A620-A35ACFC7B871}" type="pres">
      <dgm:prSet presAssocID="{8D8119F3-4536-4D53-AFF4-7B65E8E38D79}" presName="hierRoot4" presStyleCnt="0"/>
      <dgm:spPr/>
    </dgm:pt>
    <dgm:pt modelId="{F40654C3-7248-44D8-A1BC-7DD7E195AD8F}" type="pres">
      <dgm:prSet presAssocID="{8D8119F3-4536-4D53-AFF4-7B65E8E38D79}" presName="composite4" presStyleCnt="0"/>
      <dgm:spPr/>
    </dgm:pt>
    <dgm:pt modelId="{E1054741-FE30-4427-8895-BF46B73C0679}" type="pres">
      <dgm:prSet presAssocID="{8D8119F3-4536-4D53-AFF4-7B65E8E38D79}" presName="background4" presStyleLbl="node4" presStyleIdx="1" presStyleCnt="2"/>
      <dgm:spPr/>
    </dgm:pt>
    <dgm:pt modelId="{94ACB185-D663-4EAF-BF9B-A3B01F050FA0}" type="pres">
      <dgm:prSet presAssocID="{8D8119F3-4536-4D53-AFF4-7B65E8E38D79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6AE179-FA7A-4737-A2BA-9DB4D4BF03C0}" type="pres">
      <dgm:prSet presAssocID="{8D8119F3-4536-4D53-AFF4-7B65E8E38D79}" presName="hierChild5" presStyleCnt="0"/>
      <dgm:spPr/>
    </dgm:pt>
    <dgm:pt modelId="{728975B6-F84A-4495-9482-36109CC89D25}" type="pres">
      <dgm:prSet presAssocID="{036D7C09-FD4E-4D04-A60B-FCA72F13130E}" presName="Name17" presStyleLbl="parChTrans1D3" presStyleIdx="2" presStyleCnt="3"/>
      <dgm:spPr/>
      <dgm:t>
        <a:bodyPr/>
        <a:lstStyle/>
        <a:p>
          <a:endParaRPr lang="es-ES"/>
        </a:p>
      </dgm:t>
    </dgm:pt>
    <dgm:pt modelId="{8E10AA5E-0FFD-4544-A36E-7039EADA5378}" type="pres">
      <dgm:prSet presAssocID="{296411B8-CE78-478C-9DB1-19399ABC964D}" presName="hierRoot3" presStyleCnt="0"/>
      <dgm:spPr/>
    </dgm:pt>
    <dgm:pt modelId="{8A81A53C-BC33-4A70-AE5B-A72907AB6838}" type="pres">
      <dgm:prSet presAssocID="{296411B8-CE78-478C-9DB1-19399ABC964D}" presName="composite3" presStyleCnt="0"/>
      <dgm:spPr/>
    </dgm:pt>
    <dgm:pt modelId="{1EEF03EC-5057-47B4-89F2-BFAFB355F864}" type="pres">
      <dgm:prSet presAssocID="{296411B8-CE78-478C-9DB1-19399ABC964D}" presName="background3" presStyleLbl="node3" presStyleIdx="2" presStyleCnt="3"/>
      <dgm:spPr/>
    </dgm:pt>
    <dgm:pt modelId="{CDE97659-5BD7-440A-B6A0-6C2D5FB6EFB6}" type="pres">
      <dgm:prSet presAssocID="{296411B8-CE78-478C-9DB1-19399ABC964D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1275BB-4E2C-4C94-A867-396FBFD6EBCF}" type="pres">
      <dgm:prSet presAssocID="{296411B8-CE78-478C-9DB1-19399ABC964D}" presName="hierChild4" presStyleCnt="0"/>
      <dgm:spPr/>
    </dgm:pt>
    <dgm:pt modelId="{9A8BEDF6-A3AE-4A56-9723-415DB789FA46}" type="pres">
      <dgm:prSet presAssocID="{05897440-3DE4-4386-9928-5BB2A65E2A6E}" presName="Name10" presStyleLbl="parChTrans1D2" presStyleIdx="2" presStyleCnt="3"/>
      <dgm:spPr/>
      <dgm:t>
        <a:bodyPr/>
        <a:lstStyle/>
        <a:p>
          <a:endParaRPr lang="es-ES"/>
        </a:p>
      </dgm:t>
    </dgm:pt>
    <dgm:pt modelId="{1F01F85C-88C5-48F0-BADC-8C082851C9CD}" type="pres">
      <dgm:prSet presAssocID="{E3E9B126-CDFD-44BF-A37D-294ECF1F6B77}" presName="hierRoot2" presStyleCnt="0"/>
      <dgm:spPr/>
    </dgm:pt>
    <dgm:pt modelId="{33BC7040-57CA-4360-9C74-B604FF444301}" type="pres">
      <dgm:prSet presAssocID="{E3E9B126-CDFD-44BF-A37D-294ECF1F6B77}" presName="composite2" presStyleCnt="0"/>
      <dgm:spPr/>
    </dgm:pt>
    <dgm:pt modelId="{441A6C5C-5268-4791-899D-ADB2A1D73562}" type="pres">
      <dgm:prSet presAssocID="{E3E9B126-CDFD-44BF-A37D-294ECF1F6B77}" presName="background2" presStyleLbl="node2" presStyleIdx="2" presStyleCnt="3"/>
      <dgm:spPr/>
    </dgm:pt>
    <dgm:pt modelId="{F7175135-6341-48E0-9087-E8D9B83585C6}" type="pres">
      <dgm:prSet presAssocID="{E3E9B126-CDFD-44BF-A37D-294ECF1F6B7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44F2D3-405A-4784-B5E2-AD54393C279A}" type="pres">
      <dgm:prSet presAssocID="{E3E9B126-CDFD-44BF-A37D-294ECF1F6B77}" presName="hierChild3" presStyleCnt="0"/>
      <dgm:spPr/>
    </dgm:pt>
  </dgm:ptLst>
  <dgm:cxnLst>
    <dgm:cxn modelId="{F50E2BAD-4B0C-43B1-B9D3-32EFEF1DE06D}" type="presOf" srcId="{AF116271-5605-4313-A8A8-3B2C74837FE1}" destId="{B4459207-5D42-42BE-A22C-A30EDEB250E8}" srcOrd="0" destOrd="0" presId="urn:microsoft.com/office/officeart/2005/8/layout/hierarchy1"/>
    <dgm:cxn modelId="{904EB0C7-2CF8-48E3-BC2E-AC10BC7A1504}" srcId="{57639BD6-5534-43F1-BB40-1754FA12F77D}" destId="{8D8119F3-4536-4D53-AFF4-7B65E8E38D79}" srcOrd="1" destOrd="0" parTransId="{0BF7DF74-B187-46B4-99F8-B7FE8B9402FD}" sibTransId="{5E5797C0-9005-45CE-8F04-300AC04EAA06}"/>
    <dgm:cxn modelId="{DE947354-778E-4DDC-97FF-2E86FA9C8B69}" type="presOf" srcId="{E3E9B126-CDFD-44BF-A37D-294ECF1F6B77}" destId="{F7175135-6341-48E0-9087-E8D9B83585C6}" srcOrd="0" destOrd="0" presId="urn:microsoft.com/office/officeart/2005/8/layout/hierarchy1"/>
    <dgm:cxn modelId="{3B6DF123-4948-4B1E-8CF7-3D1104429304}" type="presOf" srcId="{05897440-3DE4-4386-9928-5BB2A65E2A6E}" destId="{9A8BEDF6-A3AE-4A56-9723-415DB789FA46}" srcOrd="0" destOrd="0" presId="urn:microsoft.com/office/officeart/2005/8/layout/hierarchy1"/>
    <dgm:cxn modelId="{FFD9B482-1DC7-46CE-88CA-BC0F97CDAF71}" type="presOf" srcId="{A0ED316B-9B10-469A-B906-4ACE9D1D9019}" destId="{281C7DF4-4EDA-492F-A544-BDF02FE89F66}" srcOrd="0" destOrd="0" presId="urn:microsoft.com/office/officeart/2005/8/layout/hierarchy1"/>
    <dgm:cxn modelId="{D0082878-60A4-4B4C-9712-E04E53B79D47}" type="presOf" srcId="{2E9CD790-2D74-4C8B-99EE-91DC4F6E8FDD}" destId="{E6526D07-45DC-4383-96AB-8B3B0EAA043A}" srcOrd="0" destOrd="0" presId="urn:microsoft.com/office/officeart/2005/8/layout/hierarchy1"/>
    <dgm:cxn modelId="{D6CDB392-3BD6-4562-A929-E00C3ABDDE8A}" type="presOf" srcId="{C0DE8A50-7D1E-4EAD-B5A4-080C61A3BDC3}" destId="{8E12A937-E044-46CD-8F7F-695E08C4FEB9}" srcOrd="0" destOrd="0" presId="urn:microsoft.com/office/officeart/2005/8/layout/hierarchy1"/>
    <dgm:cxn modelId="{0A8D2074-DB88-48F3-98F6-D713E7938CDB}" type="presOf" srcId="{90D94928-3D56-46C7-90E0-4EE5D6A9AEF3}" destId="{1AF0BC44-082F-48DE-970A-FB2CA6D30A64}" srcOrd="0" destOrd="0" presId="urn:microsoft.com/office/officeart/2005/8/layout/hierarchy1"/>
    <dgm:cxn modelId="{4E21624D-BA29-4F71-8D7A-42C0E2ED22D9}" type="presOf" srcId="{0BF7DF74-B187-46B4-99F8-B7FE8B9402FD}" destId="{BA1BEAF1-F3BA-48EB-BD91-9706FFDEE642}" srcOrd="0" destOrd="0" presId="urn:microsoft.com/office/officeart/2005/8/layout/hierarchy1"/>
    <dgm:cxn modelId="{DAB95CB8-F29C-4603-A801-0CE314BFC7D2}" type="presOf" srcId="{8D8119F3-4536-4D53-AFF4-7B65E8E38D79}" destId="{94ACB185-D663-4EAF-BF9B-A3B01F050FA0}" srcOrd="0" destOrd="0" presId="urn:microsoft.com/office/officeart/2005/8/layout/hierarchy1"/>
    <dgm:cxn modelId="{37D91725-027A-4AFF-99BA-3390321FE461}" type="presOf" srcId="{57639BD6-5534-43F1-BB40-1754FA12F77D}" destId="{4E61BCB8-CCAC-4345-AD2B-E607F20C5C3A}" srcOrd="0" destOrd="0" presId="urn:microsoft.com/office/officeart/2005/8/layout/hierarchy1"/>
    <dgm:cxn modelId="{8E8EEFF0-95C3-4390-8C93-B53E1D72A39D}" type="presOf" srcId="{036D7C09-FD4E-4D04-A60B-FCA72F13130E}" destId="{728975B6-F84A-4495-9482-36109CC89D25}" srcOrd="0" destOrd="0" presId="urn:microsoft.com/office/officeart/2005/8/layout/hierarchy1"/>
    <dgm:cxn modelId="{C4A89BFF-FFEB-494A-861E-81D90DB4CEB8}" type="presOf" srcId="{F521F77A-6E45-4D58-A1B2-83ACF804C266}" destId="{6E253BE9-0D58-47D4-9D93-AD277D4DDA38}" srcOrd="0" destOrd="0" presId="urn:microsoft.com/office/officeart/2005/8/layout/hierarchy1"/>
    <dgm:cxn modelId="{BBB20BBC-DCAE-4CB3-8192-C3802D5681AD}" srcId="{57639BD6-5534-43F1-BB40-1754FA12F77D}" destId="{0EF10907-0987-4AE4-83CC-A024A2AE4A2D}" srcOrd="0" destOrd="0" parTransId="{CFDE889A-BF8E-4E55-B272-29379892F497}" sibTransId="{DF37E59F-CB2A-46AE-BD90-7F216D81DFAA}"/>
    <dgm:cxn modelId="{5003450D-4860-47D8-A21A-B72CE9481522}" type="presOf" srcId="{CFDE889A-BF8E-4E55-B272-29379892F497}" destId="{5774128D-5E99-4506-A826-0F0B313B36F9}" srcOrd="0" destOrd="0" presId="urn:microsoft.com/office/officeart/2005/8/layout/hierarchy1"/>
    <dgm:cxn modelId="{CAC31173-CC7D-4762-B02D-2B27CA95D858}" type="presOf" srcId="{43BF629F-4943-40F3-8149-D4B4B6278471}" destId="{7170E89D-F8ED-4F9F-9582-3C20D129A0C2}" srcOrd="0" destOrd="0" presId="urn:microsoft.com/office/officeart/2005/8/layout/hierarchy1"/>
    <dgm:cxn modelId="{AF700947-00E0-413A-86D5-3F3A76F461B5}" srcId="{90D94928-3D56-46C7-90E0-4EE5D6A9AEF3}" destId="{57639BD6-5534-43F1-BB40-1754FA12F77D}" srcOrd="1" destOrd="0" parTransId="{B0CC238F-7759-4305-9B9F-ACC33DE1043C}" sibTransId="{4C5C60FB-D45D-4F0A-8CA5-655512165145}"/>
    <dgm:cxn modelId="{404FC38F-7FAF-4E03-9832-7D130A81A1C7}" srcId="{43BF629F-4943-40F3-8149-D4B4B6278471}" destId="{AF116271-5605-4313-A8A8-3B2C74837FE1}" srcOrd="0" destOrd="0" parTransId="{A0ED316B-9B10-469A-B906-4ACE9D1D9019}" sibTransId="{E5473866-2676-440B-BB7A-F5247C097006}"/>
    <dgm:cxn modelId="{49AFFDF0-D4E5-4896-AAD5-9628497C10E7}" type="presOf" srcId="{B0CC238F-7759-4305-9B9F-ACC33DE1043C}" destId="{69611471-2A46-4AE1-BFA4-E4B2F653A422}" srcOrd="0" destOrd="0" presId="urn:microsoft.com/office/officeart/2005/8/layout/hierarchy1"/>
    <dgm:cxn modelId="{8B4E0F4E-BBA7-4378-A3A2-3D791680B1CC}" srcId="{F43C9DDF-10A4-4F4B-A8FE-57B3B7067FCE}" destId="{43BF629F-4943-40F3-8149-D4B4B6278471}" srcOrd="0" destOrd="0" parTransId="{C9B74702-131C-4817-8A5A-1C2A5DDC8DA1}" sibTransId="{E966D4FC-D5DA-40E7-907E-0C361D005F6A}"/>
    <dgm:cxn modelId="{C9BD6B80-5BF9-4B23-A403-C162E3F338AD}" srcId="{43BF629F-4943-40F3-8149-D4B4B6278471}" destId="{E3E9B126-CDFD-44BF-A37D-294ECF1F6B77}" srcOrd="2" destOrd="0" parTransId="{05897440-3DE4-4386-9928-5BB2A65E2A6E}" sibTransId="{7AC1FC0D-0813-4528-9621-5776EDE11B18}"/>
    <dgm:cxn modelId="{4C5C762D-3C9B-48D2-AA0F-117B54CE6625}" srcId="{90D94928-3D56-46C7-90E0-4EE5D6A9AEF3}" destId="{F521F77A-6E45-4D58-A1B2-83ACF804C266}" srcOrd="0" destOrd="0" parTransId="{2E9CD790-2D74-4C8B-99EE-91DC4F6E8FDD}" sibTransId="{67220256-4690-4C36-81E7-93221E764F0D}"/>
    <dgm:cxn modelId="{66D674F1-63AA-4BFB-8BA1-0FA7D76F22B1}" srcId="{90D94928-3D56-46C7-90E0-4EE5D6A9AEF3}" destId="{296411B8-CE78-478C-9DB1-19399ABC964D}" srcOrd="2" destOrd="0" parTransId="{036D7C09-FD4E-4D04-A60B-FCA72F13130E}" sibTransId="{8D166325-2FA9-4EA4-A637-3D748790F96A}"/>
    <dgm:cxn modelId="{5A831699-6108-4A38-A53A-D7B9B6773667}" type="presOf" srcId="{0EF10907-0987-4AE4-83CC-A024A2AE4A2D}" destId="{22C9246C-3605-4D48-B6E9-1B9318A1CE78}" srcOrd="0" destOrd="0" presId="urn:microsoft.com/office/officeart/2005/8/layout/hierarchy1"/>
    <dgm:cxn modelId="{C3309C00-CE92-4CAB-8FD3-4075F337957E}" type="presOf" srcId="{F43C9DDF-10A4-4F4B-A8FE-57B3B7067FCE}" destId="{179C6484-9DAF-41F4-B884-AD066694A1D8}" srcOrd="0" destOrd="0" presId="urn:microsoft.com/office/officeart/2005/8/layout/hierarchy1"/>
    <dgm:cxn modelId="{D0B2D5E3-D3F5-40B0-ABA2-8712AD3A7028}" srcId="{43BF629F-4943-40F3-8149-D4B4B6278471}" destId="{90D94928-3D56-46C7-90E0-4EE5D6A9AEF3}" srcOrd="1" destOrd="0" parTransId="{C0DE8A50-7D1E-4EAD-B5A4-080C61A3BDC3}" sibTransId="{4ECA44AD-40A3-4D62-A41C-BBED4F42F4B4}"/>
    <dgm:cxn modelId="{D7AD030D-7207-4C3E-BDD7-41689D90368F}" type="presOf" srcId="{296411B8-CE78-478C-9DB1-19399ABC964D}" destId="{CDE97659-5BD7-440A-B6A0-6C2D5FB6EFB6}" srcOrd="0" destOrd="0" presId="urn:microsoft.com/office/officeart/2005/8/layout/hierarchy1"/>
    <dgm:cxn modelId="{C963F919-3F58-4BD5-9F5A-4A33C92410A6}" type="presParOf" srcId="{179C6484-9DAF-41F4-B884-AD066694A1D8}" destId="{C13F6C93-A5AE-4921-BFA2-D350060138BD}" srcOrd="0" destOrd="0" presId="urn:microsoft.com/office/officeart/2005/8/layout/hierarchy1"/>
    <dgm:cxn modelId="{8C879AD5-2555-4E6B-B4CE-2FE73719A4AB}" type="presParOf" srcId="{C13F6C93-A5AE-4921-BFA2-D350060138BD}" destId="{CDE30017-6ED4-4BCD-8D96-97015437CCF1}" srcOrd="0" destOrd="0" presId="urn:microsoft.com/office/officeart/2005/8/layout/hierarchy1"/>
    <dgm:cxn modelId="{D161D1F8-1EA6-432D-86AE-DAA3E21EC2C0}" type="presParOf" srcId="{CDE30017-6ED4-4BCD-8D96-97015437CCF1}" destId="{31BC349B-0599-41EF-9BAF-3FBF7233FBDB}" srcOrd="0" destOrd="0" presId="urn:microsoft.com/office/officeart/2005/8/layout/hierarchy1"/>
    <dgm:cxn modelId="{BA9AEBE3-9640-472B-8F68-944492B5E3F4}" type="presParOf" srcId="{CDE30017-6ED4-4BCD-8D96-97015437CCF1}" destId="{7170E89D-F8ED-4F9F-9582-3C20D129A0C2}" srcOrd="1" destOrd="0" presId="urn:microsoft.com/office/officeart/2005/8/layout/hierarchy1"/>
    <dgm:cxn modelId="{5AE6D984-D147-4AE7-BB83-8F96924CD474}" type="presParOf" srcId="{C13F6C93-A5AE-4921-BFA2-D350060138BD}" destId="{89EC5947-C967-4E5E-81EC-A8BEDAB9D7DC}" srcOrd="1" destOrd="0" presId="urn:microsoft.com/office/officeart/2005/8/layout/hierarchy1"/>
    <dgm:cxn modelId="{79B0225B-4F7F-4099-859E-B8F3F66AC019}" type="presParOf" srcId="{89EC5947-C967-4E5E-81EC-A8BEDAB9D7DC}" destId="{281C7DF4-4EDA-492F-A544-BDF02FE89F66}" srcOrd="0" destOrd="0" presId="urn:microsoft.com/office/officeart/2005/8/layout/hierarchy1"/>
    <dgm:cxn modelId="{BD201D49-A33E-4D48-A3D4-96684BC280A3}" type="presParOf" srcId="{89EC5947-C967-4E5E-81EC-A8BEDAB9D7DC}" destId="{AFAA8361-4B9F-4AF0-992D-EF429827771A}" srcOrd="1" destOrd="0" presId="urn:microsoft.com/office/officeart/2005/8/layout/hierarchy1"/>
    <dgm:cxn modelId="{5AE154E9-60BC-4BF5-8A1B-EFF49010F309}" type="presParOf" srcId="{AFAA8361-4B9F-4AF0-992D-EF429827771A}" destId="{69E5F4D6-F8AD-4572-8DBE-6AFAFB1A6C9F}" srcOrd="0" destOrd="0" presId="urn:microsoft.com/office/officeart/2005/8/layout/hierarchy1"/>
    <dgm:cxn modelId="{6C843B6C-3DBF-4C2B-AD90-85655A8AD5F8}" type="presParOf" srcId="{69E5F4D6-F8AD-4572-8DBE-6AFAFB1A6C9F}" destId="{5536149A-FC04-4B90-934D-B670880EE405}" srcOrd="0" destOrd="0" presId="urn:microsoft.com/office/officeart/2005/8/layout/hierarchy1"/>
    <dgm:cxn modelId="{2F3B856C-7E22-4053-B023-1D0F781334B0}" type="presParOf" srcId="{69E5F4D6-F8AD-4572-8DBE-6AFAFB1A6C9F}" destId="{B4459207-5D42-42BE-A22C-A30EDEB250E8}" srcOrd="1" destOrd="0" presId="urn:microsoft.com/office/officeart/2005/8/layout/hierarchy1"/>
    <dgm:cxn modelId="{7EA97904-4897-472B-8E98-93BB262197D3}" type="presParOf" srcId="{AFAA8361-4B9F-4AF0-992D-EF429827771A}" destId="{0EA284DC-5020-48C9-BC11-1A34195FBFBF}" srcOrd="1" destOrd="0" presId="urn:microsoft.com/office/officeart/2005/8/layout/hierarchy1"/>
    <dgm:cxn modelId="{DB433D26-5919-4F1D-AAEC-4E316B030CC7}" type="presParOf" srcId="{89EC5947-C967-4E5E-81EC-A8BEDAB9D7DC}" destId="{8E12A937-E044-46CD-8F7F-695E08C4FEB9}" srcOrd="2" destOrd="0" presId="urn:microsoft.com/office/officeart/2005/8/layout/hierarchy1"/>
    <dgm:cxn modelId="{E31E0242-50AB-4866-8B41-A76FE465EE59}" type="presParOf" srcId="{89EC5947-C967-4E5E-81EC-A8BEDAB9D7DC}" destId="{8F04A002-F21C-42C4-902F-69A113645269}" srcOrd="3" destOrd="0" presId="urn:microsoft.com/office/officeart/2005/8/layout/hierarchy1"/>
    <dgm:cxn modelId="{49DCEB96-BD14-4FFE-B07E-8193A5966F40}" type="presParOf" srcId="{8F04A002-F21C-42C4-902F-69A113645269}" destId="{0B45759D-01EE-41A7-922F-BF0A0F8423FF}" srcOrd="0" destOrd="0" presId="urn:microsoft.com/office/officeart/2005/8/layout/hierarchy1"/>
    <dgm:cxn modelId="{0297FED4-95E0-4D2F-A84D-AA355D6D0CEA}" type="presParOf" srcId="{0B45759D-01EE-41A7-922F-BF0A0F8423FF}" destId="{A1852544-D71D-417E-BC32-FD6F0ADAB59C}" srcOrd="0" destOrd="0" presId="urn:microsoft.com/office/officeart/2005/8/layout/hierarchy1"/>
    <dgm:cxn modelId="{490C4C3A-805D-496E-ACC9-9DBAFA262EA4}" type="presParOf" srcId="{0B45759D-01EE-41A7-922F-BF0A0F8423FF}" destId="{1AF0BC44-082F-48DE-970A-FB2CA6D30A64}" srcOrd="1" destOrd="0" presId="urn:microsoft.com/office/officeart/2005/8/layout/hierarchy1"/>
    <dgm:cxn modelId="{08D4346E-8E23-4239-80D5-6846561FEDFE}" type="presParOf" srcId="{8F04A002-F21C-42C4-902F-69A113645269}" destId="{D71F6D17-8BDE-4138-9E54-685B9EE7623F}" srcOrd="1" destOrd="0" presId="urn:microsoft.com/office/officeart/2005/8/layout/hierarchy1"/>
    <dgm:cxn modelId="{66F657AA-730C-4A06-B381-16DD55EFF1D8}" type="presParOf" srcId="{D71F6D17-8BDE-4138-9E54-685B9EE7623F}" destId="{E6526D07-45DC-4383-96AB-8B3B0EAA043A}" srcOrd="0" destOrd="0" presId="urn:microsoft.com/office/officeart/2005/8/layout/hierarchy1"/>
    <dgm:cxn modelId="{532FA226-574D-48EF-B320-716CE50F6E1D}" type="presParOf" srcId="{D71F6D17-8BDE-4138-9E54-685B9EE7623F}" destId="{C9B06E72-5DB5-47BF-AF6C-D44912C22372}" srcOrd="1" destOrd="0" presId="urn:microsoft.com/office/officeart/2005/8/layout/hierarchy1"/>
    <dgm:cxn modelId="{F59F45D0-7578-4DB1-A46C-22D0D39856D2}" type="presParOf" srcId="{C9B06E72-5DB5-47BF-AF6C-D44912C22372}" destId="{468EF196-5608-403E-94B2-6112092CF8A5}" srcOrd="0" destOrd="0" presId="urn:microsoft.com/office/officeart/2005/8/layout/hierarchy1"/>
    <dgm:cxn modelId="{3872E8D6-5532-441E-9926-4F2FF8F02F2F}" type="presParOf" srcId="{468EF196-5608-403E-94B2-6112092CF8A5}" destId="{A31F11CF-D26A-4E6F-89C4-1B0F94F4510A}" srcOrd="0" destOrd="0" presId="urn:microsoft.com/office/officeart/2005/8/layout/hierarchy1"/>
    <dgm:cxn modelId="{3B8215FF-4593-4454-92A3-8182A70114DF}" type="presParOf" srcId="{468EF196-5608-403E-94B2-6112092CF8A5}" destId="{6E253BE9-0D58-47D4-9D93-AD277D4DDA38}" srcOrd="1" destOrd="0" presId="urn:microsoft.com/office/officeart/2005/8/layout/hierarchy1"/>
    <dgm:cxn modelId="{50754538-BD30-4D37-85A5-7AF42DC543B5}" type="presParOf" srcId="{C9B06E72-5DB5-47BF-AF6C-D44912C22372}" destId="{5983A2CB-BF19-4F2B-ADC5-35A951A2D258}" srcOrd="1" destOrd="0" presId="urn:microsoft.com/office/officeart/2005/8/layout/hierarchy1"/>
    <dgm:cxn modelId="{EA3D7A57-B67A-4FEE-97E5-94248CA6EB0F}" type="presParOf" srcId="{D71F6D17-8BDE-4138-9E54-685B9EE7623F}" destId="{69611471-2A46-4AE1-BFA4-E4B2F653A422}" srcOrd="2" destOrd="0" presId="urn:microsoft.com/office/officeart/2005/8/layout/hierarchy1"/>
    <dgm:cxn modelId="{28DF2E33-ADC9-4C76-BD86-04A4184746F9}" type="presParOf" srcId="{D71F6D17-8BDE-4138-9E54-685B9EE7623F}" destId="{2D84B328-CADB-4999-84A9-D7F6086A6CD8}" srcOrd="3" destOrd="0" presId="urn:microsoft.com/office/officeart/2005/8/layout/hierarchy1"/>
    <dgm:cxn modelId="{08A3298D-0331-4283-98C2-6EF810C740E1}" type="presParOf" srcId="{2D84B328-CADB-4999-84A9-D7F6086A6CD8}" destId="{467D7A3B-AF0A-4F95-B3AB-6DD92032CABB}" srcOrd="0" destOrd="0" presId="urn:microsoft.com/office/officeart/2005/8/layout/hierarchy1"/>
    <dgm:cxn modelId="{C01A5FC6-DC5E-4F6D-895D-953998BDEE65}" type="presParOf" srcId="{467D7A3B-AF0A-4F95-B3AB-6DD92032CABB}" destId="{D3FEB3AE-0140-46C8-985E-F5D7551183FB}" srcOrd="0" destOrd="0" presId="urn:microsoft.com/office/officeart/2005/8/layout/hierarchy1"/>
    <dgm:cxn modelId="{20B238B2-4ADC-4C00-B54A-9319C8B27DD0}" type="presParOf" srcId="{467D7A3B-AF0A-4F95-B3AB-6DD92032CABB}" destId="{4E61BCB8-CCAC-4345-AD2B-E607F20C5C3A}" srcOrd="1" destOrd="0" presId="urn:microsoft.com/office/officeart/2005/8/layout/hierarchy1"/>
    <dgm:cxn modelId="{54A6D34E-226A-44EF-8229-8D29181B08F6}" type="presParOf" srcId="{2D84B328-CADB-4999-84A9-D7F6086A6CD8}" destId="{CB8A69F3-30B0-4CEC-AE95-39FB8EC6972E}" srcOrd="1" destOrd="0" presId="urn:microsoft.com/office/officeart/2005/8/layout/hierarchy1"/>
    <dgm:cxn modelId="{E013C93A-2969-4DC8-AF37-8221C48ED885}" type="presParOf" srcId="{CB8A69F3-30B0-4CEC-AE95-39FB8EC6972E}" destId="{5774128D-5E99-4506-A826-0F0B313B36F9}" srcOrd="0" destOrd="0" presId="urn:microsoft.com/office/officeart/2005/8/layout/hierarchy1"/>
    <dgm:cxn modelId="{A2453795-CB55-4A24-B7B3-34426DAC2384}" type="presParOf" srcId="{CB8A69F3-30B0-4CEC-AE95-39FB8EC6972E}" destId="{22957A3A-1E55-46CF-BD2C-BC37511C31A9}" srcOrd="1" destOrd="0" presId="urn:microsoft.com/office/officeart/2005/8/layout/hierarchy1"/>
    <dgm:cxn modelId="{E8EF471E-1F62-4662-AA30-3E35B505723F}" type="presParOf" srcId="{22957A3A-1E55-46CF-BD2C-BC37511C31A9}" destId="{8F6A3D62-E99F-4008-B48E-B5A2BE1EEABB}" srcOrd="0" destOrd="0" presId="urn:microsoft.com/office/officeart/2005/8/layout/hierarchy1"/>
    <dgm:cxn modelId="{ECE60CA0-7DC2-4806-A4A0-9616A01529C9}" type="presParOf" srcId="{8F6A3D62-E99F-4008-B48E-B5A2BE1EEABB}" destId="{0A044CCB-8A81-43F1-AB40-6286D444B405}" srcOrd="0" destOrd="0" presId="urn:microsoft.com/office/officeart/2005/8/layout/hierarchy1"/>
    <dgm:cxn modelId="{917ED2D9-CDCE-4412-ABC3-DA882EF7F36B}" type="presParOf" srcId="{8F6A3D62-E99F-4008-B48E-B5A2BE1EEABB}" destId="{22C9246C-3605-4D48-B6E9-1B9318A1CE78}" srcOrd="1" destOrd="0" presId="urn:microsoft.com/office/officeart/2005/8/layout/hierarchy1"/>
    <dgm:cxn modelId="{5812CFFC-3024-44F5-8011-0FAC0443195B}" type="presParOf" srcId="{22957A3A-1E55-46CF-BD2C-BC37511C31A9}" destId="{634E7B36-A815-4FD9-98FF-E950A76986EA}" srcOrd="1" destOrd="0" presId="urn:microsoft.com/office/officeart/2005/8/layout/hierarchy1"/>
    <dgm:cxn modelId="{13E84158-EADA-4121-AACA-29979A73FC0C}" type="presParOf" srcId="{CB8A69F3-30B0-4CEC-AE95-39FB8EC6972E}" destId="{BA1BEAF1-F3BA-48EB-BD91-9706FFDEE642}" srcOrd="2" destOrd="0" presId="urn:microsoft.com/office/officeart/2005/8/layout/hierarchy1"/>
    <dgm:cxn modelId="{FD46A7EF-A245-4796-8DA0-E73CBF58776D}" type="presParOf" srcId="{CB8A69F3-30B0-4CEC-AE95-39FB8EC6972E}" destId="{B4CF4C4E-37D2-4816-A620-A35ACFC7B871}" srcOrd="3" destOrd="0" presId="urn:microsoft.com/office/officeart/2005/8/layout/hierarchy1"/>
    <dgm:cxn modelId="{D8EEE546-E4C6-4257-9C0A-06378239AA5D}" type="presParOf" srcId="{B4CF4C4E-37D2-4816-A620-A35ACFC7B871}" destId="{F40654C3-7248-44D8-A1BC-7DD7E195AD8F}" srcOrd="0" destOrd="0" presId="urn:microsoft.com/office/officeart/2005/8/layout/hierarchy1"/>
    <dgm:cxn modelId="{4BEAB81B-6CEB-4ADC-97A8-94E30C687769}" type="presParOf" srcId="{F40654C3-7248-44D8-A1BC-7DD7E195AD8F}" destId="{E1054741-FE30-4427-8895-BF46B73C0679}" srcOrd="0" destOrd="0" presId="urn:microsoft.com/office/officeart/2005/8/layout/hierarchy1"/>
    <dgm:cxn modelId="{4C983A59-008F-46EE-B6FA-A14595C55AC5}" type="presParOf" srcId="{F40654C3-7248-44D8-A1BC-7DD7E195AD8F}" destId="{94ACB185-D663-4EAF-BF9B-A3B01F050FA0}" srcOrd="1" destOrd="0" presId="urn:microsoft.com/office/officeart/2005/8/layout/hierarchy1"/>
    <dgm:cxn modelId="{19F60C07-7EB6-4B16-9231-BD735BBA1A37}" type="presParOf" srcId="{B4CF4C4E-37D2-4816-A620-A35ACFC7B871}" destId="{D76AE179-FA7A-4737-A2BA-9DB4D4BF03C0}" srcOrd="1" destOrd="0" presId="urn:microsoft.com/office/officeart/2005/8/layout/hierarchy1"/>
    <dgm:cxn modelId="{5C614F11-79F8-4155-ADF5-C22D2B0F7A4E}" type="presParOf" srcId="{D71F6D17-8BDE-4138-9E54-685B9EE7623F}" destId="{728975B6-F84A-4495-9482-36109CC89D25}" srcOrd="4" destOrd="0" presId="urn:microsoft.com/office/officeart/2005/8/layout/hierarchy1"/>
    <dgm:cxn modelId="{BAD597BB-86D3-470F-989D-8F8D724D9156}" type="presParOf" srcId="{D71F6D17-8BDE-4138-9E54-685B9EE7623F}" destId="{8E10AA5E-0FFD-4544-A36E-7039EADA5378}" srcOrd="5" destOrd="0" presId="urn:microsoft.com/office/officeart/2005/8/layout/hierarchy1"/>
    <dgm:cxn modelId="{32184174-4CCD-42D2-AB14-122F5D9D1844}" type="presParOf" srcId="{8E10AA5E-0FFD-4544-A36E-7039EADA5378}" destId="{8A81A53C-BC33-4A70-AE5B-A72907AB6838}" srcOrd="0" destOrd="0" presId="urn:microsoft.com/office/officeart/2005/8/layout/hierarchy1"/>
    <dgm:cxn modelId="{FD1AF987-F836-4317-A492-8F00B038FC96}" type="presParOf" srcId="{8A81A53C-BC33-4A70-AE5B-A72907AB6838}" destId="{1EEF03EC-5057-47B4-89F2-BFAFB355F864}" srcOrd="0" destOrd="0" presId="urn:microsoft.com/office/officeart/2005/8/layout/hierarchy1"/>
    <dgm:cxn modelId="{D2D971E8-C045-4FFF-834D-E02F56081F87}" type="presParOf" srcId="{8A81A53C-BC33-4A70-AE5B-A72907AB6838}" destId="{CDE97659-5BD7-440A-B6A0-6C2D5FB6EFB6}" srcOrd="1" destOrd="0" presId="urn:microsoft.com/office/officeart/2005/8/layout/hierarchy1"/>
    <dgm:cxn modelId="{0BE4C63C-7992-491E-997D-09677CFA0AFB}" type="presParOf" srcId="{8E10AA5E-0FFD-4544-A36E-7039EADA5378}" destId="{991275BB-4E2C-4C94-A867-396FBFD6EBCF}" srcOrd="1" destOrd="0" presId="urn:microsoft.com/office/officeart/2005/8/layout/hierarchy1"/>
    <dgm:cxn modelId="{D09F3CF7-0C14-4802-8B9A-D29752391435}" type="presParOf" srcId="{89EC5947-C967-4E5E-81EC-A8BEDAB9D7DC}" destId="{9A8BEDF6-A3AE-4A56-9723-415DB789FA46}" srcOrd="4" destOrd="0" presId="urn:microsoft.com/office/officeart/2005/8/layout/hierarchy1"/>
    <dgm:cxn modelId="{DF13740D-8B72-45A3-9925-B50C2288A645}" type="presParOf" srcId="{89EC5947-C967-4E5E-81EC-A8BEDAB9D7DC}" destId="{1F01F85C-88C5-48F0-BADC-8C082851C9CD}" srcOrd="5" destOrd="0" presId="urn:microsoft.com/office/officeart/2005/8/layout/hierarchy1"/>
    <dgm:cxn modelId="{18D3554B-E075-48E3-95B2-23C647422359}" type="presParOf" srcId="{1F01F85C-88C5-48F0-BADC-8C082851C9CD}" destId="{33BC7040-57CA-4360-9C74-B604FF444301}" srcOrd="0" destOrd="0" presId="urn:microsoft.com/office/officeart/2005/8/layout/hierarchy1"/>
    <dgm:cxn modelId="{AEF2F65F-AD2A-437B-A277-6B43C0F36D1E}" type="presParOf" srcId="{33BC7040-57CA-4360-9C74-B604FF444301}" destId="{441A6C5C-5268-4791-899D-ADB2A1D73562}" srcOrd="0" destOrd="0" presId="urn:microsoft.com/office/officeart/2005/8/layout/hierarchy1"/>
    <dgm:cxn modelId="{73B7966F-FED4-4CD9-9653-2C3523F9ACED}" type="presParOf" srcId="{33BC7040-57CA-4360-9C74-B604FF444301}" destId="{F7175135-6341-48E0-9087-E8D9B83585C6}" srcOrd="1" destOrd="0" presId="urn:microsoft.com/office/officeart/2005/8/layout/hierarchy1"/>
    <dgm:cxn modelId="{A2BF28FF-55E9-41B0-A5E9-4B319EC8B1F1}" type="presParOf" srcId="{1F01F85C-88C5-48F0-BADC-8C082851C9CD}" destId="{A544F2D3-405A-4784-B5E2-AD54393C279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3C9DDF-10A4-4F4B-A8FE-57B3B7067FC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BF629F-4943-40F3-8149-D4B4B6278471}">
      <dgm:prSet phldrT="[Texto]"/>
      <dgm:spPr/>
      <dgm:t>
        <a:bodyPr/>
        <a:lstStyle/>
        <a:p>
          <a:r>
            <a:rPr lang="es-ES" dirty="0" smtClean="0"/>
            <a:t>ESTRATEGIAS PROACTIVAS</a:t>
          </a:r>
          <a:endParaRPr lang="es-ES" dirty="0"/>
        </a:p>
      </dgm:t>
    </dgm:pt>
    <dgm:pt modelId="{C9B74702-131C-4817-8A5A-1C2A5DDC8DA1}" type="parTrans" cxnId="{8B4E0F4E-BBA7-4378-A3A2-3D791680B1CC}">
      <dgm:prSet/>
      <dgm:spPr/>
      <dgm:t>
        <a:bodyPr/>
        <a:lstStyle/>
        <a:p>
          <a:endParaRPr lang="es-ES"/>
        </a:p>
      </dgm:t>
    </dgm:pt>
    <dgm:pt modelId="{E966D4FC-D5DA-40E7-907E-0C361D005F6A}" type="sibTrans" cxnId="{8B4E0F4E-BBA7-4378-A3A2-3D791680B1CC}">
      <dgm:prSet/>
      <dgm:spPr/>
      <dgm:t>
        <a:bodyPr/>
        <a:lstStyle/>
        <a:p>
          <a:endParaRPr lang="es-ES"/>
        </a:p>
      </dgm:t>
    </dgm:pt>
    <dgm:pt modelId="{AF116271-5605-4313-A8A8-3B2C74837FE1}">
      <dgm:prSet phldrT="[Texto]"/>
      <dgm:spPr/>
      <dgm:t>
        <a:bodyPr/>
        <a:lstStyle/>
        <a:p>
          <a:r>
            <a:rPr lang="es-ES" dirty="0" smtClean="0"/>
            <a:t>MANIPULACIONES ECOLÓGICAS</a:t>
          </a:r>
          <a:endParaRPr lang="es-ES" dirty="0"/>
        </a:p>
      </dgm:t>
    </dgm:pt>
    <dgm:pt modelId="{A0ED316B-9B10-469A-B906-4ACE9D1D9019}" type="parTrans" cxnId="{404FC38F-7FAF-4E03-9832-7D130A81A1C7}">
      <dgm:prSet/>
      <dgm:spPr/>
      <dgm:t>
        <a:bodyPr/>
        <a:lstStyle/>
        <a:p>
          <a:endParaRPr lang="es-ES"/>
        </a:p>
      </dgm:t>
    </dgm:pt>
    <dgm:pt modelId="{E5473866-2676-440B-BB7A-F5247C097006}" type="sibTrans" cxnId="{404FC38F-7FAF-4E03-9832-7D130A81A1C7}">
      <dgm:prSet/>
      <dgm:spPr/>
      <dgm:t>
        <a:bodyPr/>
        <a:lstStyle/>
        <a:p>
          <a:endParaRPr lang="es-ES"/>
        </a:p>
      </dgm:t>
    </dgm:pt>
    <dgm:pt modelId="{90D94928-3D56-46C7-90E0-4EE5D6A9AEF3}">
      <dgm:prSet phldrT="[Texto]"/>
      <dgm:spPr/>
      <dgm:t>
        <a:bodyPr/>
        <a:lstStyle/>
        <a:p>
          <a:r>
            <a:rPr lang="es-ES" b="1" dirty="0" smtClean="0">
              <a:solidFill>
                <a:srgbClr val="FF0000"/>
              </a:solidFill>
            </a:rPr>
            <a:t>PROGRAMACIÓN POSITIVA</a:t>
          </a:r>
          <a:endParaRPr lang="es-ES" b="1" dirty="0">
            <a:solidFill>
              <a:srgbClr val="FF0000"/>
            </a:solidFill>
          </a:endParaRPr>
        </a:p>
      </dgm:t>
    </dgm:pt>
    <dgm:pt modelId="{C0DE8A50-7D1E-4EAD-B5A4-080C61A3BDC3}" type="parTrans" cxnId="{D0B2D5E3-D3F5-40B0-ABA2-8712AD3A7028}">
      <dgm:prSet/>
      <dgm:spPr/>
      <dgm:t>
        <a:bodyPr/>
        <a:lstStyle/>
        <a:p>
          <a:endParaRPr lang="es-ES"/>
        </a:p>
      </dgm:t>
    </dgm:pt>
    <dgm:pt modelId="{4ECA44AD-40A3-4D62-A41C-BBED4F42F4B4}" type="sibTrans" cxnId="{D0B2D5E3-D3F5-40B0-ABA2-8712AD3A7028}">
      <dgm:prSet/>
      <dgm:spPr/>
      <dgm:t>
        <a:bodyPr/>
        <a:lstStyle/>
        <a:p>
          <a:endParaRPr lang="es-ES"/>
        </a:p>
      </dgm:t>
    </dgm:pt>
    <dgm:pt modelId="{E3E9B126-CDFD-44BF-A37D-294ECF1F6B77}">
      <dgm:prSet phldrT="[Texto]"/>
      <dgm:spPr/>
      <dgm:t>
        <a:bodyPr/>
        <a:lstStyle/>
        <a:p>
          <a:r>
            <a:rPr lang="es-ES" dirty="0" smtClean="0"/>
            <a:t>TRATAMIENTO DIRECTO</a:t>
          </a:r>
          <a:endParaRPr lang="es-ES" dirty="0"/>
        </a:p>
      </dgm:t>
    </dgm:pt>
    <dgm:pt modelId="{05897440-3DE4-4386-9928-5BB2A65E2A6E}" type="parTrans" cxnId="{C9BD6B80-5BF9-4B23-A403-C162E3F338AD}">
      <dgm:prSet/>
      <dgm:spPr/>
      <dgm:t>
        <a:bodyPr/>
        <a:lstStyle/>
        <a:p>
          <a:endParaRPr lang="es-ES"/>
        </a:p>
      </dgm:t>
    </dgm:pt>
    <dgm:pt modelId="{7AC1FC0D-0813-4528-9621-5776EDE11B18}" type="sibTrans" cxnId="{C9BD6B80-5BF9-4B23-A403-C162E3F338AD}">
      <dgm:prSet/>
      <dgm:spPr/>
      <dgm:t>
        <a:bodyPr/>
        <a:lstStyle/>
        <a:p>
          <a:endParaRPr lang="es-ES"/>
        </a:p>
      </dgm:t>
    </dgm:pt>
    <dgm:pt modelId="{F521F77A-6E45-4D58-A1B2-83ACF804C266}">
      <dgm:prSet phldrT="[Texto]"/>
      <dgm:spPr/>
      <dgm:t>
        <a:bodyPr/>
        <a:lstStyle/>
        <a:p>
          <a:r>
            <a:rPr lang="es-ES" b="0" dirty="0" smtClean="0">
              <a:solidFill>
                <a:schemeClr val="tx1"/>
              </a:solidFill>
            </a:rPr>
            <a:t>HABILIDADES GENERALES</a:t>
          </a:r>
          <a:endParaRPr lang="es-ES" b="0" dirty="0">
            <a:solidFill>
              <a:schemeClr val="tx1"/>
            </a:solidFill>
          </a:endParaRPr>
        </a:p>
      </dgm:t>
    </dgm:pt>
    <dgm:pt modelId="{2E9CD790-2D74-4C8B-99EE-91DC4F6E8FDD}" type="parTrans" cxnId="{4C5C762D-3C9B-48D2-AA0F-117B54CE6625}">
      <dgm:prSet/>
      <dgm:spPr/>
      <dgm:t>
        <a:bodyPr/>
        <a:lstStyle/>
        <a:p>
          <a:endParaRPr lang="es-ES"/>
        </a:p>
      </dgm:t>
    </dgm:pt>
    <dgm:pt modelId="{67220256-4690-4C36-81E7-93221E764F0D}" type="sibTrans" cxnId="{4C5C762D-3C9B-48D2-AA0F-117B54CE6625}">
      <dgm:prSet/>
      <dgm:spPr/>
      <dgm:t>
        <a:bodyPr/>
        <a:lstStyle/>
        <a:p>
          <a:endParaRPr lang="es-ES"/>
        </a:p>
      </dgm:t>
    </dgm:pt>
    <dgm:pt modelId="{57639BD6-5534-43F1-BB40-1754FA12F77D}">
      <dgm:prSet phldrT="[Texto]"/>
      <dgm:spPr/>
      <dgm:t>
        <a:bodyPr/>
        <a:lstStyle/>
        <a:p>
          <a:r>
            <a:rPr lang="es-ES" b="0" dirty="0" smtClean="0">
              <a:solidFill>
                <a:schemeClr val="tx1"/>
              </a:solidFill>
            </a:rPr>
            <a:t>HABILIDADES ESPECÍFICAS</a:t>
          </a:r>
          <a:endParaRPr lang="es-ES" b="0" dirty="0">
            <a:solidFill>
              <a:schemeClr val="tx1"/>
            </a:solidFill>
          </a:endParaRPr>
        </a:p>
      </dgm:t>
    </dgm:pt>
    <dgm:pt modelId="{B0CC238F-7759-4305-9B9F-ACC33DE1043C}" type="parTrans" cxnId="{AF700947-00E0-413A-86D5-3F3A76F461B5}">
      <dgm:prSet/>
      <dgm:spPr/>
      <dgm:t>
        <a:bodyPr/>
        <a:lstStyle/>
        <a:p>
          <a:endParaRPr lang="es-ES"/>
        </a:p>
      </dgm:t>
    </dgm:pt>
    <dgm:pt modelId="{4C5C60FB-D45D-4F0A-8CA5-655512165145}" type="sibTrans" cxnId="{AF700947-00E0-413A-86D5-3F3A76F461B5}">
      <dgm:prSet/>
      <dgm:spPr/>
      <dgm:t>
        <a:bodyPr/>
        <a:lstStyle/>
        <a:p>
          <a:endParaRPr lang="es-ES"/>
        </a:p>
      </dgm:t>
    </dgm:pt>
    <dgm:pt modelId="{296411B8-CE78-478C-9DB1-19399ABC964D}">
      <dgm:prSet phldrT="[Texto]"/>
      <dgm:spPr/>
      <dgm:t>
        <a:bodyPr/>
        <a:lstStyle/>
        <a:p>
          <a:r>
            <a:rPr lang="es-ES" b="1" dirty="0" smtClean="0">
              <a:solidFill>
                <a:srgbClr val="FF0000"/>
              </a:solidFill>
            </a:rPr>
            <a:t>HABILIDADES DE ADAPTACIÓN PERSONAL Y TOLERANCIA</a:t>
          </a:r>
          <a:endParaRPr lang="es-ES" b="1" dirty="0">
            <a:solidFill>
              <a:srgbClr val="FF0000"/>
            </a:solidFill>
          </a:endParaRPr>
        </a:p>
      </dgm:t>
    </dgm:pt>
    <dgm:pt modelId="{036D7C09-FD4E-4D04-A60B-FCA72F13130E}" type="parTrans" cxnId="{66D674F1-63AA-4BFB-8BA1-0FA7D76F22B1}">
      <dgm:prSet/>
      <dgm:spPr/>
      <dgm:t>
        <a:bodyPr/>
        <a:lstStyle/>
        <a:p>
          <a:endParaRPr lang="es-ES"/>
        </a:p>
      </dgm:t>
    </dgm:pt>
    <dgm:pt modelId="{8D166325-2FA9-4EA4-A637-3D748790F96A}" type="sibTrans" cxnId="{66D674F1-63AA-4BFB-8BA1-0FA7D76F22B1}">
      <dgm:prSet/>
      <dgm:spPr/>
      <dgm:t>
        <a:bodyPr/>
        <a:lstStyle/>
        <a:p>
          <a:endParaRPr lang="es-ES"/>
        </a:p>
      </dgm:t>
    </dgm:pt>
    <dgm:pt modelId="{8C40D319-CD93-4B5A-ADFA-8C8DD51A4F62}">
      <dgm:prSet phldrT="[Texto]"/>
      <dgm:spPr/>
      <dgm:t>
        <a:bodyPr/>
        <a:lstStyle/>
        <a:p>
          <a:r>
            <a:rPr lang="es-ES" dirty="0" smtClean="0"/>
            <a:t>ENTRENAMIENTO EN RELAJACIÓN Y RESPIRACIÓN</a:t>
          </a:r>
          <a:endParaRPr lang="es-ES" dirty="0"/>
        </a:p>
      </dgm:t>
    </dgm:pt>
    <dgm:pt modelId="{9DA3AD2F-42E4-479E-88DB-5E6292ADC4F7}" type="parTrans" cxnId="{F6505842-1F37-403A-B4C5-734CB242BA57}">
      <dgm:prSet/>
      <dgm:spPr/>
      <dgm:t>
        <a:bodyPr/>
        <a:lstStyle/>
        <a:p>
          <a:endParaRPr lang="es-ES"/>
        </a:p>
      </dgm:t>
    </dgm:pt>
    <dgm:pt modelId="{DC98F950-CD70-4B79-89B7-B109F5572CD6}" type="sibTrans" cxnId="{F6505842-1F37-403A-B4C5-734CB242BA57}">
      <dgm:prSet/>
      <dgm:spPr/>
      <dgm:t>
        <a:bodyPr/>
        <a:lstStyle/>
        <a:p>
          <a:endParaRPr lang="es-ES"/>
        </a:p>
      </dgm:t>
    </dgm:pt>
    <dgm:pt modelId="{618D9CE4-4542-4297-8F17-06A0D114AB8F}">
      <dgm:prSet phldrT="[Texto]"/>
      <dgm:spPr/>
      <dgm:t>
        <a:bodyPr/>
        <a:lstStyle/>
        <a:p>
          <a:r>
            <a:rPr lang="es-ES" dirty="0" smtClean="0"/>
            <a:t>ENTRENAMIENTO EN EL USO DEL HUMOR Y EL MANTENIMIENTO DEL ESTADO EMOCIONAL POSITIVO</a:t>
          </a:r>
          <a:endParaRPr lang="es-ES" dirty="0"/>
        </a:p>
      </dgm:t>
    </dgm:pt>
    <dgm:pt modelId="{9CB3800D-1A60-4CBF-8E2B-269CA2B6BEBC}" type="parTrans" cxnId="{7744B26D-CD2B-4F3B-BD2F-DC4091187F7E}">
      <dgm:prSet/>
      <dgm:spPr/>
      <dgm:t>
        <a:bodyPr/>
        <a:lstStyle/>
        <a:p>
          <a:endParaRPr lang="es-ES"/>
        </a:p>
      </dgm:t>
    </dgm:pt>
    <dgm:pt modelId="{0D06BFF8-F1CB-43C3-A3BA-239B0B437183}" type="sibTrans" cxnId="{7744B26D-CD2B-4F3B-BD2F-DC4091187F7E}">
      <dgm:prSet/>
      <dgm:spPr/>
      <dgm:t>
        <a:bodyPr/>
        <a:lstStyle/>
        <a:p>
          <a:endParaRPr lang="es-ES"/>
        </a:p>
      </dgm:t>
    </dgm:pt>
    <dgm:pt modelId="{EC107309-CBDD-4A15-AEDC-416A13B3735F}">
      <dgm:prSet phldrT="[Texto]"/>
      <dgm:spPr/>
      <dgm:t>
        <a:bodyPr/>
        <a:lstStyle/>
        <a:p>
          <a:r>
            <a:rPr lang="es-ES" dirty="0" smtClean="0"/>
            <a:t>ENTRENAMIENTO EN LA PERSISTENCIA EN EL ESFUERZO</a:t>
          </a:r>
          <a:endParaRPr lang="es-ES" dirty="0"/>
        </a:p>
      </dgm:t>
    </dgm:pt>
    <dgm:pt modelId="{74F49889-0F31-44B7-BE4C-4BF112D40A7D}" type="parTrans" cxnId="{DA64C4EE-7EDC-4D20-A78E-24B2978622A1}">
      <dgm:prSet/>
      <dgm:spPr/>
      <dgm:t>
        <a:bodyPr/>
        <a:lstStyle/>
        <a:p>
          <a:endParaRPr lang="es-ES"/>
        </a:p>
      </dgm:t>
    </dgm:pt>
    <dgm:pt modelId="{D46C661A-B7E1-4CE2-9990-3D794D9D8113}" type="sibTrans" cxnId="{DA64C4EE-7EDC-4D20-A78E-24B2978622A1}">
      <dgm:prSet/>
      <dgm:spPr/>
      <dgm:t>
        <a:bodyPr/>
        <a:lstStyle/>
        <a:p>
          <a:endParaRPr lang="es-ES"/>
        </a:p>
      </dgm:t>
    </dgm:pt>
    <dgm:pt modelId="{1754E424-61E0-421D-B733-B5F01AD7AD1F}">
      <dgm:prSet phldrT="[Texto]"/>
      <dgm:spPr/>
      <dgm:t>
        <a:bodyPr/>
        <a:lstStyle/>
        <a:p>
          <a:r>
            <a:rPr lang="es-ES" dirty="0" smtClean="0"/>
            <a:t>ENTRENAMIENTO DE RESISTENCIA ANTE LA FRUSTRACIÓN</a:t>
          </a:r>
          <a:endParaRPr lang="es-ES" dirty="0"/>
        </a:p>
      </dgm:t>
    </dgm:pt>
    <dgm:pt modelId="{EEF70279-7D4B-4C64-BC06-309012741CD5}" type="parTrans" cxnId="{C492823C-C4A6-42F4-85FD-9D64B2F662BF}">
      <dgm:prSet/>
      <dgm:spPr/>
      <dgm:t>
        <a:bodyPr/>
        <a:lstStyle/>
        <a:p>
          <a:endParaRPr lang="es-ES"/>
        </a:p>
      </dgm:t>
    </dgm:pt>
    <dgm:pt modelId="{B51D61CD-0610-4542-97C7-09522CE03F50}" type="sibTrans" cxnId="{C492823C-C4A6-42F4-85FD-9D64B2F662BF}">
      <dgm:prSet/>
      <dgm:spPr/>
      <dgm:t>
        <a:bodyPr/>
        <a:lstStyle/>
        <a:p>
          <a:endParaRPr lang="es-ES"/>
        </a:p>
      </dgm:t>
    </dgm:pt>
    <dgm:pt modelId="{30ADF900-B7F6-4130-99FA-CF3082372FB9}">
      <dgm:prSet phldrT="[Texto]"/>
      <dgm:spPr/>
      <dgm:t>
        <a:bodyPr/>
        <a:lstStyle/>
        <a:p>
          <a:r>
            <a:rPr lang="es-ES" dirty="0" smtClean="0"/>
            <a:t>DESENSIBILIZACIÓN</a:t>
          </a:r>
          <a:endParaRPr lang="es-ES" dirty="0"/>
        </a:p>
      </dgm:t>
    </dgm:pt>
    <dgm:pt modelId="{32FB7260-5426-44FE-A188-0D2C64FBFDA1}" type="parTrans" cxnId="{AFDE59BB-28F3-45F5-8F6A-1E4F9C82069F}">
      <dgm:prSet/>
      <dgm:spPr/>
      <dgm:t>
        <a:bodyPr/>
        <a:lstStyle/>
        <a:p>
          <a:endParaRPr lang="es-ES"/>
        </a:p>
      </dgm:t>
    </dgm:pt>
    <dgm:pt modelId="{67793AEC-604F-4471-BDDC-8841E9A6E699}" type="sibTrans" cxnId="{AFDE59BB-28F3-45F5-8F6A-1E4F9C82069F}">
      <dgm:prSet/>
      <dgm:spPr/>
      <dgm:t>
        <a:bodyPr/>
        <a:lstStyle/>
        <a:p>
          <a:endParaRPr lang="es-ES"/>
        </a:p>
      </dgm:t>
    </dgm:pt>
    <dgm:pt modelId="{179C6484-9DAF-41F4-B884-AD066694A1D8}" type="pres">
      <dgm:prSet presAssocID="{F43C9DDF-10A4-4F4B-A8FE-57B3B7067FC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13F6C93-A5AE-4921-BFA2-D350060138BD}" type="pres">
      <dgm:prSet presAssocID="{43BF629F-4943-40F3-8149-D4B4B6278471}" presName="hierRoot1" presStyleCnt="0"/>
      <dgm:spPr/>
    </dgm:pt>
    <dgm:pt modelId="{CDE30017-6ED4-4BCD-8D96-97015437CCF1}" type="pres">
      <dgm:prSet presAssocID="{43BF629F-4943-40F3-8149-D4B4B6278471}" presName="composite" presStyleCnt="0"/>
      <dgm:spPr/>
    </dgm:pt>
    <dgm:pt modelId="{31BC349B-0599-41EF-9BAF-3FBF7233FBDB}" type="pres">
      <dgm:prSet presAssocID="{43BF629F-4943-40F3-8149-D4B4B6278471}" presName="background" presStyleLbl="node0" presStyleIdx="0" presStyleCnt="1"/>
      <dgm:spPr/>
    </dgm:pt>
    <dgm:pt modelId="{7170E89D-F8ED-4F9F-9582-3C20D129A0C2}" type="pres">
      <dgm:prSet presAssocID="{43BF629F-4943-40F3-8149-D4B4B627847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EC5947-C967-4E5E-81EC-A8BEDAB9D7DC}" type="pres">
      <dgm:prSet presAssocID="{43BF629F-4943-40F3-8149-D4B4B6278471}" presName="hierChild2" presStyleCnt="0"/>
      <dgm:spPr/>
    </dgm:pt>
    <dgm:pt modelId="{281C7DF4-4EDA-492F-A544-BDF02FE89F66}" type="pres">
      <dgm:prSet presAssocID="{A0ED316B-9B10-469A-B906-4ACE9D1D9019}" presName="Name10" presStyleLbl="parChTrans1D2" presStyleIdx="0" presStyleCnt="3"/>
      <dgm:spPr/>
      <dgm:t>
        <a:bodyPr/>
        <a:lstStyle/>
        <a:p>
          <a:endParaRPr lang="es-ES"/>
        </a:p>
      </dgm:t>
    </dgm:pt>
    <dgm:pt modelId="{AFAA8361-4B9F-4AF0-992D-EF429827771A}" type="pres">
      <dgm:prSet presAssocID="{AF116271-5605-4313-A8A8-3B2C74837FE1}" presName="hierRoot2" presStyleCnt="0"/>
      <dgm:spPr/>
    </dgm:pt>
    <dgm:pt modelId="{69E5F4D6-F8AD-4572-8DBE-6AFAFB1A6C9F}" type="pres">
      <dgm:prSet presAssocID="{AF116271-5605-4313-A8A8-3B2C74837FE1}" presName="composite2" presStyleCnt="0"/>
      <dgm:spPr/>
    </dgm:pt>
    <dgm:pt modelId="{5536149A-FC04-4B90-934D-B670880EE405}" type="pres">
      <dgm:prSet presAssocID="{AF116271-5605-4313-A8A8-3B2C74837FE1}" presName="background2" presStyleLbl="node2" presStyleIdx="0" presStyleCnt="3"/>
      <dgm:spPr/>
    </dgm:pt>
    <dgm:pt modelId="{B4459207-5D42-42BE-A22C-A30EDEB250E8}" type="pres">
      <dgm:prSet presAssocID="{AF116271-5605-4313-A8A8-3B2C74837FE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284DC-5020-48C9-BC11-1A34195FBFBF}" type="pres">
      <dgm:prSet presAssocID="{AF116271-5605-4313-A8A8-3B2C74837FE1}" presName="hierChild3" presStyleCnt="0"/>
      <dgm:spPr/>
    </dgm:pt>
    <dgm:pt modelId="{8E12A937-E044-46CD-8F7F-695E08C4FEB9}" type="pres">
      <dgm:prSet presAssocID="{C0DE8A50-7D1E-4EAD-B5A4-080C61A3BDC3}" presName="Name10" presStyleLbl="parChTrans1D2" presStyleIdx="1" presStyleCnt="3"/>
      <dgm:spPr/>
      <dgm:t>
        <a:bodyPr/>
        <a:lstStyle/>
        <a:p>
          <a:endParaRPr lang="es-ES"/>
        </a:p>
      </dgm:t>
    </dgm:pt>
    <dgm:pt modelId="{8F04A002-F21C-42C4-902F-69A113645269}" type="pres">
      <dgm:prSet presAssocID="{90D94928-3D56-46C7-90E0-4EE5D6A9AEF3}" presName="hierRoot2" presStyleCnt="0"/>
      <dgm:spPr/>
    </dgm:pt>
    <dgm:pt modelId="{0B45759D-01EE-41A7-922F-BF0A0F8423FF}" type="pres">
      <dgm:prSet presAssocID="{90D94928-3D56-46C7-90E0-4EE5D6A9AEF3}" presName="composite2" presStyleCnt="0"/>
      <dgm:spPr/>
    </dgm:pt>
    <dgm:pt modelId="{A1852544-D71D-417E-BC32-FD6F0ADAB59C}" type="pres">
      <dgm:prSet presAssocID="{90D94928-3D56-46C7-90E0-4EE5D6A9AEF3}" presName="background2" presStyleLbl="node2" presStyleIdx="1" presStyleCnt="3"/>
      <dgm:spPr/>
    </dgm:pt>
    <dgm:pt modelId="{1AF0BC44-082F-48DE-970A-FB2CA6D30A64}" type="pres">
      <dgm:prSet presAssocID="{90D94928-3D56-46C7-90E0-4EE5D6A9AEF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1F6D17-8BDE-4138-9E54-685B9EE7623F}" type="pres">
      <dgm:prSet presAssocID="{90D94928-3D56-46C7-90E0-4EE5D6A9AEF3}" presName="hierChild3" presStyleCnt="0"/>
      <dgm:spPr/>
    </dgm:pt>
    <dgm:pt modelId="{E6526D07-45DC-4383-96AB-8B3B0EAA043A}" type="pres">
      <dgm:prSet presAssocID="{2E9CD790-2D74-4C8B-99EE-91DC4F6E8FDD}" presName="Name17" presStyleLbl="parChTrans1D3" presStyleIdx="0" presStyleCnt="3"/>
      <dgm:spPr/>
      <dgm:t>
        <a:bodyPr/>
        <a:lstStyle/>
        <a:p>
          <a:endParaRPr lang="es-ES"/>
        </a:p>
      </dgm:t>
    </dgm:pt>
    <dgm:pt modelId="{C9B06E72-5DB5-47BF-AF6C-D44912C22372}" type="pres">
      <dgm:prSet presAssocID="{F521F77A-6E45-4D58-A1B2-83ACF804C266}" presName="hierRoot3" presStyleCnt="0"/>
      <dgm:spPr/>
    </dgm:pt>
    <dgm:pt modelId="{468EF196-5608-403E-94B2-6112092CF8A5}" type="pres">
      <dgm:prSet presAssocID="{F521F77A-6E45-4D58-A1B2-83ACF804C266}" presName="composite3" presStyleCnt="0"/>
      <dgm:spPr/>
    </dgm:pt>
    <dgm:pt modelId="{A31F11CF-D26A-4E6F-89C4-1B0F94F4510A}" type="pres">
      <dgm:prSet presAssocID="{F521F77A-6E45-4D58-A1B2-83ACF804C266}" presName="background3" presStyleLbl="node3" presStyleIdx="0" presStyleCnt="3"/>
      <dgm:spPr/>
    </dgm:pt>
    <dgm:pt modelId="{6E253BE9-0D58-47D4-9D93-AD277D4DDA38}" type="pres">
      <dgm:prSet presAssocID="{F521F77A-6E45-4D58-A1B2-83ACF804C266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83A2CB-BF19-4F2B-ADC5-35A951A2D258}" type="pres">
      <dgm:prSet presAssocID="{F521F77A-6E45-4D58-A1B2-83ACF804C266}" presName="hierChild4" presStyleCnt="0"/>
      <dgm:spPr/>
    </dgm:pt>
    <dgm:pt modelId="{69611471-2A46-4AE1-BFA4-E4B2F653A422}" type="pres">
      <dgm:prSet presAssocID="{B0CC238F-7759-4305-9B9F-ACC33DE1043C}" presName="Name17" presStyleLbl="parChTrans1D3" presStyleIdx="1" presStyleCnt="3"/>
      <dgm:spPr/>
      <dgm:t>
        <a:bodyPr/>
        <a:lstStyle/>
        <a:p>
          <a:endParaRPr lang="es-ES"/>
        </a:p>
      </dgm:t>
    </dgm:pt>
    <dgm:pt modelId="{2D84B328-CADB-4999-84A9-D7F6086A6CD8}" type="pres">
      <dgm:prSet presAssocID="{57639BD6-5534-43F1-BB40-1754FA12F77D}" presName="hierRoot3" presStyleCnt="0"/>
      <dgm:spPr/>
    </dgm:pt>
    <dgm:pt modelId="{467D7A3B-AF0A-4F95-B3AB-6DD92032CABB}" type="pres">
      <dgm:prSet presAssocID="{57639BD6-5534-43F1-BB40-1754FA12F77D}" presName="composite3" presStyleCnt="0"/>
      <dgm:spPr/>
    </dgm:pt>
    <dgm:pt modelId="{D3FEB3AE-0140-46C8-985E-F5D7551183FB}" type="pres">
      <dgm:prSet presAssocID="{57639BD6-5534-43F1-BB40-1754FA12F77D}" presName="background3" presStyleLbl="node3" presStyleIdx="1" presStyleCnt="3"/>
      <dgm:spPr/>
    </dgm:pt>
    <dgm:pt modelId="{4E61BCB8-CCAC-4345-AD2B-E607F20C5C3A}" type="pres">
      <dgm:prSet presAssocID="{57639BD6-5534-43F1-BB40-1754FA12F77D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A69F3-30B0-4CEC-AE95-39FB8EC6972E}" type="pres">
      <dgm:prSet presAssocID="{57639BD6-5534-43F1-BB40-1754FA12F77D}" presName="hierChild4" presStyleCnt="0"/>
      <dgm:spPr/>
    </dgm:pt>
    <dgm:pt modelId="{728975B6-F84A-4495-9482-36109CC89D25}" type="pres">
      <dgm:prSet presAssocID="{036D7C09-FD4E-4D04-A60B-FCA72F13130E}" presName="Name17" presStyleLbl="parChTrans1D3" presStyleIdx="2" presStyleCnt="3"/>
      <dgm:spPr/>
      <dgm:t>
        <a:bodyPr/>
        <a:lstStyle/>
        <a:p>
          <a:endParaRPr lang="es-ES"/>
        </a:p>
      </dgm:t>
    </dgm:pt>
    <dgm:pt modelId="{8E10AA5E-0FFD-4544-A36E-7039EADA5378}" type="pres">
      <dgm:prSet presAssocID="{296411B8-CE78-478C-9DB1-19399ABC964D}" presName="hierRoot3" presStyleCnt="0"/>
      <dgm:spPr/>
    </dgm:pt>
    <dgm:pt modelId="{8A81A53C-BC33-4A70-AE5B-A72907AB6838}" type="pres">
      <dgm:prSet presAssocID="{296411B8-CE78-478C-9DB1-19399ABC964D}" presName="composite3" presStyleCnt="0"/>
      <dgm:spPr/>
    </dgm:pt>
    <dgm:pt modelId="{1EEF03EC-5057-47B4-89F2-BFAFB355F864}" type="pres">
      <dgm:prSet presAssocID="{296411B8-CE78-478C-9DB1-19399ABC964D}" presName="background3" presStyleLbl="node3" presStyleIdx="2" presStyleCnt="3"/>
      <dgm:spPr/>
    </dgm:pt>
    <dgm:pt modelId="{CDE97659-5BD7-440A-B6A0-6C2D5FB6EFB6}" type="pres">
      <dgm:prSet presAssocID="{296411B8-CE78-478C-9DB1-19399ABC964D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1275BB-4E2C-4C94-A867-396FBFD6EBCF}" type="pres">
      <dgm:prSet presAssocID="{296411B8-CE78-478C-9DB1-19399ABC964D}" presName="hierChild4" presStyleCnt="0"/>
      <dgm:spPr/>
    </dgm:pt>
    <dgm:pt modelId="{F5B1B88C-D1AB-4828-A1D3-0A73F184B4FD}" type="pres">
      <dgm:prSet presAssocID="{9DA3AD2F-42E4-479E-88DB-5E6292ADC4F7}" presName="Name23" presStyleLbl="parChTrans1D4" presStyleIdx="0" presStyleCnt="5"/>
      <dgm:spPr/>
      <dgm:t>
        <a:bodyPr/>
        <a:lstStyle/>
        <a:p>
          <a:endParaRPr lang="es-ES"/>
        </a:p>
      </dgm:t>
    </dgm:pt>
    <dgm:pt modelId="{423ED9BE-BA0D-4F1C-8816-D9A36D70ECD1}" type="pres">
      <dgm:prSet presAssocID="{8C40D319-CD93-4B5A-ADFA-8C8DD51A4F62}" presName="hierRoot4" presStyleCnt="0"/>
      <dgm:spPr/>
    </dgm:pt>
    <dgm:pt modelId="{63784381-1A46-4C11-A5F1-AFB4F1B6CF75}" type="pres">
      <dgm:prSet presAssocID="{8C40D319-CD93-4B5A-ADFA-8C8DD51A4F62}" presName="composite4" presStyleCnt="0"/>
      <dgm:spPr/>
    </dgm:pt>
    <dgm:pt modelId="{85C0CE77-AACA-42CD-AD27-A91DBEE48F0F}" type="pres">
      <dgm:prSet presAssocID="{8C40D319-CD93-4B5A-ADFA-8C8DD51A4F62}" presName="background4" presStyleLbl="node4" presStyleIdx="0" presStyleCnt="5"/>
      <dgm:spPr/>
    </dgm:pt>
    <dgm:pt modelId="{A5E75F46-5564-4D82-AE05-D932DE03ECB3}" type="pres">
      <dgm:prSet presAssocID="{8C40D319-CD93-4B5A-ADFA-8C8DD51A4F62}" presName="text4" presStyleLbl="fgAcc4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D71AB7-B71C-4A84-B652-3B361BBA323A}" type="pres">
      <dgm:prSet presAssocID="{8C40D319-CD93-4B5A-ADFA-8C8DD51A4F62}" presName="hierChild5" presStyleCnt="0"/>
      <dgm:spPr/>
    </dgm:pt>
    <dgm:pt modelId="{9C59BD6D-F1B1-4C7E-A0E3-E7609DEC2569}" type="pres">
      <dgm:prSet presAssocID="{9CB3800D-1A60-4CBF-8E2B-269CA2B6BEBC}" presName="Name23" presStyleLbl="parChTrans1D4" presStyleIdx="1" presStyleCnt="5"/>
      <dgm:spPr/>
      <dgm:t>
        <a:bodyPr/>
        <a:lstStyle/>
        <a:p>
          <a:endParaRPr lang="es-ES"/>
        </a:p>
      </dgm:t>
    </dgm:pt>
    <dgm:pt modelId="{6C481DB0-31D1-435D-9784-EC895C785D01}" type="pres">
      <dgm:prSet presAssocID="{618D9CE4-4542-4297-8F17-06A0D114AB8F}" presName="hierRoot4" presStyleCnt="0"/>
      <dgm:spPr/>
    </dgm:pt>
    <dgm:pt modelId="{929B13B6-E859-4F3E-BBED-70254F36A2AD}" type="pres">
      <dgm:prSet presAssocID="{618D9CE4-4542-4297-8F17-06A0D114AB8F}" presName="composite4" presStyleCnt="0"/>
      <dgm:spPr/>
    </dgm:pt>
    <dgm:pt modelId="{84C12CA0-96FC-429C-922A-AC18320FABCA}" type="pres">
      <dgm:prSet presAssocID="{618D9CE4-4542-4297-8F17-06A0D114AB8F}" presName="background4" presStyleLbl="node4" presStyleIdx="1" presStyleCnt="5"/>
      <dgm:spPr/>
    </dgm:pt>
    <dgm:pt modelId="{89762DEA-7A9E-4D43-AC2B-6D73CE9A5A7F}" type="pres">
      <dgm:prSet presAssocID="{618D9CE4-4542-4297-8F17-06A0D114AB8F}" presName="text4" presStyleLbl="fgAcc4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67126-9E13-48A9-9B4B-55C9DD038377}" type="pres">
      <dgm:prSet presAssocID="{618D9CE4-4542-4297-8F17-06A0D114AB8F}" presName="hierChild5" presStyleCnt="0"/>
      <dgm:spPr/>
    </dgm:pt>
    <dgm:pt modelId="{B09FA049-2838-4B54-859E-440113477008}" type="pres">
      <dgm:prSet presAssocID="{74F49889-0F31-44B7-BE4C-4BF112D40A7D}" presName="Name23" presStyleLbl="parChTrans1D4" presStyleIdx="2" presStyleCnt="5"/>
      <dgm:spPr/>
      <dgm:t>
        <a:bodyPr/>
        <a:lstStyle/>
        <a:p>
          <a:endParaRPr lang="es-ES"/>
        </a:p>
      </dgm:t>
    </dgm:pt>
    <dgm:pt modelId="{46C71C3E-BAA4-4557-832E-816BBE90B638}" type="pres">
      <dgm:prSet presAssocID="{EC107309-CBDD-4A15-AEDC-416A13B3735F}" presName="hierRoot4" presStyleCnt="0"/>
      <dgm:spPr/>
    </dgm:pt>
    <dgm:pt modelId="{2E1EB2D9-F0E3-4C4C-BA5B-C5E983270586}" type="pres">
      <dgm:prSet presAssocID="{EC107309-CBDD-4A15-AEDC-416A13B3735F}" presName="composite4" presStyleCnt="0"/>
      <dgm:spPr/>
    </dgm:pt>
    <dgm:pt modelId="{5FA4D4EF-FBA8-46FC-B4F5-CE98E4130538}" type="pres">
      <dgm:prSet presAssocID="{EC107309-CBDD-4A15-AEDC-416A13B3735F}" presName="background4" presStyleLbl="node4" presStyleIdx="2" presStyleCnt="5"/>
      <dgm:spPr/>
    </dgm:pt>
    <dgm:pt modelId="{55D13FDE-529D-4DE3-A447-C56DBD51FC1C}" type="pres">
      <dgm:prSet presAssocID="{EC107309-CBDD-4A15-AEDC-416A13B3735F}" presName="text4" presStyleLbl="fgAcc4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C270C6-C029-4BE4-A8DD-F35E2B313EE7}" type="pres">
      <dgm:prSet presAssocID="{EC107309-CBDD-4A15-AEDC-416A13B3735F}" presName="hierChild5" presStyleCnt="0"/>
      <dgm:spPr/>
    </dgm:pt>
    <dgm:pt modelId="{63FBB56D-27DA-4F53-9529-48EE2CF66AEC}" type="pres">
      <dgm:prSet presAssocID="{EEF70279-7D4B-4C64-BC06-309012741CD5}" presName="Name23" presStyleLbl="parChTrans1D4" presStyleIdx="3" presStyleCnt="5"/>
      <dgm:spPr/>
      <dgm:t>
        <a:bodyPr/>
        <a:lstStyle/>
        <a:p>
          <a:endParaRPr lang="es-ES"/>
        </a:p>
      </dgm:t>
    </dgm:pt>
    <dgm:pt modelId="{9954205A-7385-46D0-9810-C216DC5F1881}" type="pres">
      <dgm:prSet presAssocID="{1754E424-61E0-421D-B733-B5F01AD7AD1F}" presName="hierRoot4" presStyleCnt="0"/>
      <dgm:spPr/>
    </dgm:pt>
    <dgm:pt modelId="{E029FB1B-11B6-4286-AD45-1C47EB1ADF93}" type="pres">
      <dgm:prSet presAssocID="{1754E424-61E0-421D-B733-B5F01AD7AD1F}" presName="composite4" presStyleCnt="0"/>
      <dgm:spPr/>
    </dgm:pt>
    <dgm:pt modelId="{BC30ED43-B1D9-46E1-B703-C4E115BA6902}" type="pres">
      <dgm:prSet presAssocID="{1754E424-61E0-421D-B733-B5F01AD7AD1F}" presName="background4" presStyleLbl="node4" presStyleIdx="3" presStyleCnt="5"/>
      <dgm:spPr/>
    </dgm:pt>
    <dgm:pt modelId="{32329356-84EF-444A-AEE9-0BC7224986EB}" type="pres">
      <dgm:prSet presAssocID="{1754E424-61E0-421D-B733-B5F01AD7AD1F}" presName="text4" presStyleLbl="fgAcc4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50A42-5A28-4519-B43E-DA6667FE4098}" type="pres">
      <dgm:prSet presAssocID="{1754E424-61E0-421D-B733-B5F01AD7AD1F}" presName="hierChild5" presStyleCnt="0"/>
      <dgm:spPr/>
    </dgm:pt>
    <dgm:pt modelId="{154CC07A-559E-4B07-84E2-381951CA5218}" type="pres">
      <dgm:prSet presAssocID="{32FB7260-5426-44FE-A188-0D2C64FBFDA1}" presName="Name23" presStyleLbl="parChTrans1D4" presStyleIdx="4" presStyleCnt="5"/>
      <dgm:spPr/>
      <dgm:t>
        <a:bodyPr/>
        <a:lstStyle/>
        <a:p>
          <a:endParaRPr lang="es-ES"/>
        </a:p>
      </dgm:t>
    </dgm:pt>
    <dgm:pt modelId="{74BE559B-0D16-46AB-BDC8-6BE8752871BA}" type="pres">
      <dgm:prSet presAssocID="{30ADF900-B7F6-4130-99FA-CF3082372FB9}" presName="hierRoot4" presStyleCnt="0"/>
      <dgm:spPr/>
    </dgm:pt>
    <dgm:pt modelId="{D379BE67-4728-485F-BAF1-D1F9B924B248}" type="pres">
      <dgm:prSet presAssocID="{30ADF900-B7F6-4130-99FA-CF3082372FB9}" presName="composite4" presStyleCnt="0"/>
      <dgm:spPr/>
    </dgm:pt>
    <dgm:pt modelId="{6DBF829B-9E3C-489D-B30F-FC0D16161DAE}" type="pres">
      <dgm:prSet presAssocID="{30ADF900-B7F6-4130-99FA-CF3082372FB9}" presName="background4" presStyleLbl="node4" presStyleIdx="4" presStyleCnt="5"/>
      <dgm:spPr/>
    </dgm:pt>
    <dgm:pt modelId="{90C0F910-0071-40C9-9E9F-0314E54F0711}" type="pres">
      <dgm:prSet presAssocID="{30ADF900-B7F6-4130-99FA-CF3082372FB9}" presName="text4" presStyleLbl="fgAcc4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25968D-3CF4-43EF-A377-DDE916CEB79D}" type="pres">
      <dgm:prSet presAssocID="{30ADF900-B7F6-4130-99FA-CF3082372FB9}" presName="hierChild5" presStyleCnt="0"/>
      <dgm:spPr/>
    </dgm:pt>
    <dgm:pt modelId="{9A8BEDF6-A3AE-4A56-9723-415DB789FA46}" type="pres">
      <dgm:prSet presAssocID="{05897440-3DE4-4386-9928-5BB2A65E2A6E}" presName="Name10" presStyleLbl="parChTrans1D2" presStyleIdx="2" presStyleCnt="3"/>
      <dgm:spPr/>
      <dgm:t>
        <a:bodyPr/>
        <a:lstStyle/>
        <a:p>
          <a:endParaRPr lang="es-ES"/>
        </a:p>
      </dgm:t>
    </dgm:pt>
    <dgm:pt modelId="{1F01F85C-88C5-48F0-BADC-8C082851C9CD}" type="pres">
      <dgm:prSet presAssocID="{E3E9B126-CDFD-44BF-A37D-294ECF1F6B77}" presName="hierRoot2" presStyleCnt="0"/>
      <dgm:spPr/>
    </dgm:pt>
    <dgm:pt modelId="{33BC7040-57CA-4360-9C74-B604FF444301}" type="pres">
      <dgm:prSet presAssocID="{E3E9B126-CDFD-44BF-A37D-294ECF1F6B77}" presName="composite2" presStyleCnt="0"/>
      <dgm:spPr/>
    </dgm:pt>
    <dgm:pt modelId="{441A6C5C-5268-4791-899D-ADB2A1D73562}" type="pres">
      <dgm:prSet presAssocID="{E3E9B126-CDFD-44BF-A37D-294ECF1F6B77}" presName="background2" presStyleLbl="node2" presStyleIdx="2" presStyleCnt="3"/>
      <dgm:spPr/>
    </dgm:pt>
    <dgm:pt modelId="{F7175135-6341-48E0-9087-E8D9B83585C6}" type="pres">
      <dgm:prSet presAssocID="{E3E9B126-CDFD-44BF-A37D-294ECF1F6B7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44F2D3-405A-4784-B5E2-AD54393C279A}" type="pres">
      <dgm:prSet presAssocID="{E3E9B126-CDFD-44BF-A37D-294ECF1F6B77}" presName="hierChild3" presStyleCnt="0"/>
      <dgm:spPr/>
    </dgm:pt>
  </dgm:ptLst>
  <dgm:cxnLst>
    <dgm:cxn modelId="{41C37C7B-5445-4DF3-A05C-1F2191D63228}" type="presOf" srcId="{90D94928-3D56-46C7-90E0-4EE5D6A9AEF3}" destId="{1AF0BC44-082F-48DE-970A-FB2CA6D30A64}" srcOrd="0" destOrd="0" presId="urn:microsoft.com/office/officeart/2005/8/layout/hierarchy1"/>
    <dgm:cxn modelId="{B1559935-32D9-49A9-A832-DEDDD541C7D5}" type="presOf" srcId="{05897440-3DE4-4386-9928-5BB2A65E2A6E}" destId="{9A8BEDF6-A3AE-4A56-9723-415DB789FA46}" srcOrd="0" destOrd="0" presId="urn:microsoft.com/office/officeart/2005/8/layout/hierarchy1"/>
    <dgm:cxn modelId="{BC561C9C-5332-4F13-A690-F9C070CB8549}" type="presOf" srcId="{8C40D319-CD93-4B5A-ADFA-8C8DD51A4F62}" destId="{A5E75F46-5564-4D82-AE05-D932DE03ECB3}" srcOrd="0" destOrd="0" presId="urn:microsoft.com/office/officeart/2005/8/layout/hierarchy1"/>
    <dgm:cxn modelId="{D0B2D5E3-D3F5-40B0-ABA2-8712AD3A7028}" srcId="{43BF629F-4943-40F3-8149-D4B4B6278471}" destId="{90D94928-3D56-46C7-90E0-4EE5D6A9AEF3}" srcOrd="1" destOrd="0" parTransId="{C0DE8A50-7D1E-4EAD-B5A4-080C61A3BDC3}" sibTransId="{4ECA44AD-40A3-4D62-A41C-BBED4F42F4B4}"/>
    <dgm:cxn modelId="{4C5C762D-3C9B-48D2-AA0F-117B54CE6625}" srcId="{90D94928-3D56-46C7-90E0-4EE5D6A9AEF3}" destId="{F521F77A-6E45-4D58-A1B2-83ACF804C266}" srcOrd="0" destOrd="0" parTransId="{2E9CD790-2D74-4C8B-99EE-91DC4F6E8FDD}" sibTransId="{67220256-4690-4C36-81E7-93221E764F0D}"/>
    <dgm:cxn modelId="{84B80D21-5ED4-4309-9D2F-8F60CBB6EDAE}" type="presOf" srcId="{74F49889-0F31-44B7-BE4C-4BF112D40A7D}" destId="{B09FA049-2838-4B54-859E-440113477008}" srcOrd="0" destOrd="0" presId="urn:microsoft.com/office/officeart/2005/8/layout/hierarchy1"/>
    <dgm:cxn modelId="{EA5D8FB1-549F-4FF9-85E9-A03A5A2CBB32}" type="presOf" srcId="{296411B8-CE78-478C-9DB1-19399ABC964D}" destId="{CDE97659-5BD7-440A-B6A0-6C2D5FB6EFB6}" srcOrd="0" destOrd="0" presId="urn:microsoft.com/office/officeart/2005/8/layout/hierarchy1"/>
    <dgm:cxn modelId="{8B4E0F4E-BBA7-4378-A3A2-3D791680B1CC}" srcId="{F43C9DDF-10A4-4F4B-A8FE-57B3B7067FCE}" destId="{43BF629F-4943-40F3-8149-D4B4B6278471}" srcOrd="0" destOrd="0" parTransId="{C9B74702-131C-4817-8A5A-1C2A5DDC8DA1}" sibTransId="{E966D4FC-D5DA-40E7-907E-0C361D005F6A}"/>
    <dgm:cxn modelId="{C9BD6B80-5BF9-4B23-A403-C162E3F338AD}" srcId="{43BF629F-4943-40F3-8149-D4B4B6278471}" destId="{E3E9B126-CDFD-44BF-A37D-294ECF1F6B77}" srcOrd="2" destOrd="0" parTransId="{05897440-3DE4-4386-9928-5BB2A65E2A6E}" sibTransId="{7AC1FC0D-0813-4528-9621-5776EDE11B18}"/>
    <dgm:cxn modelId="{34EBFC61-413F-463A-9E14-2BF094A27097}" type="presOf" srcId="{57639BD6-5534-43F1-BB40-1754FA12F77D}" destId="{4E61BCB8-CCAC-4345-AD2B-E607F20C5C3A}" srcOrd="0" destOrd="0" presId="urn:microsoft.com/office/officeart/2005/8/layout/hierarchy1"/>
    <dgm:cxn modelId="{C492823C-C4A6-42F4-85FD-9D64B2F662BF}" srcId="{296411B8-CE78-478C-9DB1-19399ABC964D}" destId="{1754E424-61E0-421D-B733-B5F01AD7AD1F}" srcOrd="3" destOrd="0" parTransId="{EEF70279-7D4B-4C64-BC06-309012741CD5}" sibTransId="{B51D61CD-0610-4542-97C7-09522CE03F50}"/>
    <dgm:cxn modelId="{FC26CA8D-FB51-4E06-9CB0-D5E7C973F87E}" type="presOf" srcId="{43BF629F-4943-40F3-8149-D4B4B6278471}" destId="{7170E89D-F8ED-4F9F-9582-3C20D129A0C2}" srcOrd="0" destOrd="0" presId="urn:microsoft.com/office/officeart/2005/8/layout/hierarchy1"/>
    <dgm:cxn modelId="{DA64C4EE-7EDC-4D20-A78E-24B2978622A1}" srcId="{296411B8-CE78-478C-9DB1-19399ABC964D}" destId="{EC107309-CBDD-4A15-AEDC-416A13B3735F}" srcOrd="2" destOrd="0" parTransId="{74F49889-0F31-44B7-BE4C-4BF112D40A7D}" sibTransId="{D46C661A-B7E1-4CE2-9990-3D794D9D8113}"/>
    <dgm:cxn modelId="{3062160B-B009-4C4D-9496-E624388750CD}" type="presOf" srcId="{B0CC238F-7759-4305-9B9F-ACC33DE1043C}" destId="{69611471-2A46-4AE1-BFA4-E4B2F653A422}" srcOrd="0" destOrd="0" presId="urn:microsoft.com/office/officeart/2005/8/layout/hierarchy1"/>
    <dgm:cxn modelId="{AFDE59BB-28F3-45F5-8F6A-1E4F9C82069F}" srcId="{296411B8-CE78-478C-9DB1-19399ABC964D}" destId="{30ADF900-B7F6-4130-99FA-CF3082372FB9}" srcOrd="4" destOrd="0" parTransId="{32FB7260-5426-44FE-A188-0D2C64FBFDA1}" sibTransId="{67793AEC-604F-4471-BDDC-8841E9A6E699}"/>
    <dgm:cxn modelId="{91B4A72C-8961-4C37-AEF2-511E0466E944}" type="presOf" srcId="{618D9CE4-4542-4297-8F17-06A0D114AB8F}" destId="{89762DEA-7A9E-4D43-AC2B-6D73CE9A5A7F}" srcOrd="0" destOrd="0" presId="urn:microsoft.com/office/officeart/2005/8/layout/hierarchy1"/>
    <dgm:cxn modelId="{F2EF2A57-B9F0-4D17-B08F-1EFAEDB08D32}" type="presOf" srcId="{A0ED316B-9B10-469A-B906-4ACE9D1D9019}" destId="{281C7DF4-4EDA-492F-A544-BDF02FE89F66}" srcOrd="0" destOrd="0" presId="urn:microsoft.com/office/officeart/2005/8/layout/hierarchy1"/>
    <dgm:cxn modelId="{808DCA19-9DF7-4923-B1B3-8543F768E9F5}" type="presOf" srcId="{32FB7260-5426-44FE-A188-0D2C64FBFDA1}" destId="{154CC07A-559E-4B07-84E2-381951CA5218}" srcOrd="0" destOrd="0" presId="urn:microsoft.com/office/officeart/2005/8/layout/hierarchy1"/>
    <dgm:cxn modelId="{629A6041-240F-4FFF-ACDF-42A47B1ED70B}" type="presOf" srcId="{AF116271-5605-4313-A8A8-3B2C74837FE1}" destId="{B4459207-5D42-42BE-A22C-A30EDEB250E8}" srcOrd="0" destOrd="0" presId="urn:microsoft.com/office/officeart/2005/8/layout/hierarchy1"/>
    <dgm:cxn modelId="{AF700947-00E0-413A-86D5-3F3A76F461B5}" srcId="{90D94928-3D56-46C7-90E0-4EE5D6A9AEF3}" destId="{57639BD6-5534-43F1-BB40-1754FA12F77D}" srcOrd="1" destOrd="0" parTransId="{B0CC238F-7759-4305-9B9F-ACC33DE1043C}" sibTransId="{4C5C60FB-D45D-4F0A-8CA5-655512165145}"/>
    <dgm:cxn modelId="{404FC38F-7FAF-4E03-9832-7D130A81A1C7}" srcId="{43BF629F-4943-40F3-8149-D4B4B6278471}" destId="{AF116271-5605-4313-A8A8-3B2C74837FE1}" srcOrd="0" destOrd="0" parTransId="{A0ED316B-9B10-469A-B906-4ACE9D1D9019}" sibTransId="{E5473866-2676-440B-BB7A-F5247C097006}"/>
    <dgm:cxn modelId="{4E0692E9-7790-4B12-A4C6-FC5FE0E8896B}" type="presOf" srcId="{E3E9B126-CDFD-44BF-A37D-294ECF1F6B77}" destId="{F7175135-6341-48E0-9087-E8D9B83585C6}" srcOrd="0" destOrd="0" presId="urn:microsoft.com/office/officeart/2005/8/layout/hierarchy1"/>
    <dgm:cxn modelId="{6AE29F63-CDBC-4CC8-B4F5-87D763D4F7D1}" type="presOf" srcId="{EC107309-CBDD-4A15-AEDC-416A13B3735F}" destId="{55D13FDE-529D-4DE3-A447-C56DBD51FC1C}" srcOrd="0" destOrd="0" presId="urn:microsoft.com/office/officeart/2005/8/layout/hierarchy1"/>
    <dgm:cxn modelId="{559399A4-2050-4787-81B4-D3216E1872C1}" type="presOf" srcId="{F43C9DDF-10A4-4F4B-A8FE-57B3B7067FCE}" destId="{179C6484-9DAF-41F4-B884-AD066694A1D8}" srcOrd="0" destOrd="0" presId="urn:microsoft.com/office/officeart/2005/8/layout/hierarchy1"/>
    <dgm:cxn modelId="{391BFA1E-47E7-40FD-ACD5-72AC85500873}" type="presOf" srcId="{1754E424-61E0-421D-B733-B5F01AD7AD1F}" destId="{32329356-84EF-444A-AEE9-0BC7224986EB}" srcOrd="0" destOrd="0" presId="urn:microsoft.com/office/officeart/2005/8/layout/hierarchy1"/>
    <dgm:cxn modelId="{97B874F6-A623-4E88-92B9-8911BCCED883}" type="presOf" srcId="{C0DE8A50-7D1E-4EAD-B5A4-080C61A3BDC3}" destId="{8E12A937-E044-46CD-8F7F-695E08C4FEB9}" srcOrd="0" destOrd="0" presId="urn:microsoft.com/office/officeart/2005/8/layout/hierarchy1"/>
    <dgm:cxn modelId="{DB1874BD-ECF3-41E4-A105-FFF4E9EF5115}" type="presOf" srcId="{30ADF900-B7F6-4130-99FA-CF3082372FB9}" destId="{90C0F910-0071-40C9-9E9F-0314E54F0711}" srcOrd="0" destOrd="0" presId="urn:microsoft.com/office/officeart/2005/8/layout/hierarchy1"/>
    <dgm:cxn modelId="{63267527-69F1-4AFE-AE89-DB8B381FFEED}" type="presOf" srcId="{F521F77A-6E45-4D58-A1B2-83ACF804C266}" destId="{6E253BE9-0D58-47D4-9D93-AD277D4DDA38}" srcOrd="0" destOrd="0" presId="urn:microsoft.com/office/officeart/2005/8/layout/hierarchy1"/>
    <dgm:cxn modelId="{F6505842-1F37-403A-B4C5-734CB242BA57}" srcId="{296411B8-CE78-478C-9DB1-19399ABC964D}" destId="{8C40D319-CD93-4B5A-ADFA-8C8DD51A4F62}" srcOrd="0" destOrd="0" parTransId="{9DA3AD2F-42E4-479E-88DB-5E6292ADC4F7}" sibTransId="{DC98F950-CD70-4B79-89B7-B109F5572CD6}"/>
    <dgm:cxn modelId="{DDA71B4B-C13B-4FD2-8C42-0571E3498DD9}" type="presOf" srcId="{9DA3AD2F-42E4-479E-88DB-5E6292ADC4F7}" destId="{F5B1B88C-D1AB-4828-A1D3-0A73F184B4FD}" srcOrd="0" destOrd="0" presId="urn:microsoft.com/office/officeart/2005/8/layout/hierarchy1"/>
    <dgm:cxn modelId="{C67A75E7-A091-4BB5-A5B0-333D6F53B634}" type="presOf" srcId="{9CB3800D-1A60-4CBF-8E2B-269CA2B6BEBC}" destId="{9C59BD6D-F1B1-4C7E-A0E3-E7609DEC2569}" srcOrd="0" destOrd="0" presId="urn:microsoft.com/office/officeart/2005/8/layout/hierarchy1"/>
    <dgm:cxn modelId="{7744B26D-CD2B-4F3B-BD2F-DC4091187F7E}" srcId="{296411B8-CE78-478C-9DB1-19399ABC964D}" destId="{618D9CE4-4542-4297-8F17-06A0D114AB8F}" srcOrd="1" destOrd="0" parTransId="{9CB3800D-1A60-4CBF-8E2B-269CA2B6BEBC}" sibTransId="{0D06BFF8-F1CB-43C3-A3BA-239B0B437183}"/>
    <dgm:cxn modelId="{37B04805-8C43-449E-BD48-DB32F12DD7D3}" type="presOf" srcId="{036D7C09-FD4E-4D04-A60B-FCA72F13130E}" destId="{728975B6-F84A-4495-9482-36109CC89D25}" srcOrd="0" destOrd="0" presId="urn:microsoft.com/office/officeart/2005/8/layout/hierarchy1"/>
    <dgm:cxn modelId="{66D674F1-63AA-4BFB-8BA1-0FA7D76F22B1}" srcId="{90D94928-3D56-46C7-90E0-4EE5D6A9AEF3}" destId="{296411B8-CE78-478C-9DB1-19399ABC964D}" srcOrd="2" destOrd="0" parTransId="{036D7C09-FD4E-4D04-A60B-FCA72F13130E}" sibTransId="{8D166325-2FA9-4EA4-A637-3D748790F96A}"/>
    <dgm:cxn modelId="{9CCA4CE3-3624-422A-B71F-BA3FDBD0E4F8}" type="presOf" srcId="{EEF70279-7D4B-4C64-BC06-309012741CD5}" destId="{63FBB56D-27DA-4F53-9529-48EE2CF66AEC}" srcOrd="0" destOrd="0" presId="urn:microsoft.com/office/officeart/2005/8/layout/hierarchy1"/>
    <dgm:cxn modelId="{96B14AED-529F-4016-93AC-91C3D9434141}" type="presOf" srcId="{2E9CD790-2D74-4C8B-99EE-91DC4F6E8FDD}" destId="{E6526D07-45DC-4383-96AB-8B3B0EAA043A}" srcOrd="0" destOrd="0" presId="urn:microsoft.com/office/officeart/2005/8/layout/hierarchy1"/>
    <dgm:cxn modelId="{1C783D30-8E7C-4BE0-85FB-289C13F81B13}" type="presParOf" srcId="{179C6484-9DAF-41F4-B884-AD066694A1D8}" destId="{C13F6C93-A5AE-4921-BFA2-D350060138BD}" srcOrd="0" destOrd="0" presId="urn:microsoft.com/office/officeart/2005/8/layout/hierarchy1"/>
    <dgm:cxn modelId="{7BF1F920-0642-4BE2-8A90-A1DD559DFB6A}" type="presParOf" srcId="{C13F6C93-A5AE-4921-BFA2-D350060138BD}" destId="{CDE30017-6ED4-4BCD-8D96-97015437CCF1}" srcOrd="0" destOrd="0" presId="urn:microsoft.com/office/officeart/2005/8/layout/hierarchy1"/>
    <dgm:cxn modelId="{E3528E73-4076-41C8-BC69-BF0E1919BC9B}" type="presParOf" srcId="{CDE30017-6ED4-4BCD-8D96-97015437CCF1}" destId="{31BC349B-0599-41EF-9BAF-3FBF7233FBDB}" srcOrd="0" destOrd="0" presId="urn:microsoft.com/office/officeart/2005/8/layout/hierarchy1"/>
    <dgm:cxn modelId="{198E1352-3AFB-454A-9A7F-E828971A6E4A}" type="presParOf" srcId="{CDE30017-6ED4-4BCD-8D96-97015437CCF1}" destId="{7170E89D-F8ED-4F9F-9582-3C20D129A0C2}" srcOrd="1" destOrd="0" presId="urn:microsoft.com/office/officeart/2005/8/layout/hierarchy1"/>
    <dgm:cxn modelId="{46DC32C8-6D21-4F6D-AE94-B31C8E85704A}" type="presParOf" srcId="{C13F6C93-A5AE-4921-BFA2-D350060138BD}" destId="{89EC5947-C967-4E5E-81EC-A8BEDAB9D7DC}" srcOrd="1" destOrd="0" presId="urn:microsoft.com/office/officeart/2005/8/layout/hierarchy1"/>
    <dgm:cxn modelId="{6FC5435E-B7ED-448A-9003-F3CEAFCA0356}" type="presParOf" srcId="{89EC5947-C967-4E5E-81EC-A8BEDAB9D7DC}" destId="{281C7DF4-4EDA-492F-A544-BDF02FE89F66}" srcOrd="0" destOrd="0" presId="urn:microsoft.com/office/officeart/2005/8/layout/hierarchy1"/>
    <dgm:cxn modelId="{34B9C51C-EF8C-4107-B450-C3FBF43A972A}" type="presParOf" srcId="{89EC5947-C967-4E5E-81EC-A8BEDAB9D7DC}" destId="{AFAA8361-4B9F-4AF0-992D-EF429827771A}" srcOrd="1" destOrd="0" presId="urn:microsoft.com/office/officeart/2005/8/layout/hierarchy1"/>
    <dgm:cxn modelId="{27001415-85C2-40E4-BF97-CD0858060C85}" type="presParOf" srcId="{AFAA8361-4B9F-4AF0-992D-EF429827771A}" destId="{69E5F4D6-F8AD-4572-8DBE-6AFAFB1A6C9F}" srcOrd="0" destOrd="0" presId="urn:microsoft.com/office/officeart/2005/8/layout/hierarchy1"/>
    <dgm:cxn modelId="{02CD2BF5-0D1E-48AA-9FD6-42FA7DA9717D}" type="presParOf" srcId="{69E5F4D6-F8AD-4572-8DBE-6AFAFB1A6C9F}" destId="{5536149A-FC04-4B90-934D-B670880EE405}" srcOrd="0" destOrd="0" presId="urn:microsoft.com/office/officeart/2005/8/layout/hierarchy1"/>
    <dgm:cxn modelId="{BB59B465-A46A-4443-9829-6A4689554207}" type="presParOf" srcId="{69E5F4D6-F8AD-4572-8DBE-6AFAFB1A6C9F}" destId="{B4459207-5D42-42BE-A22C-A30EDEB250E8}" srcOrd="1" destOrd="0" presId="urn:microsoft.com/office/officeart/2005/8/layout/hierarchy1"/>
    <dgm:cxn modelId="{5AE6CD86-5E0C-4A3E-A74E-3C1D4593804C}" type="presParOf" srcId="{AFAA8361-4B9F-4AF0-992D-EF429827771A}" destId="{0EA284DC-5020-48C9-BC11-1A34195FBFBF}" srcOrd="1" destOrd="0" presId="urn:microsoft.com/office/officeart/2005/8/layout/hierarchy1"/>
    <dgm:cxn modelId="{7A001824-E7DC-494A-8557-410885705965}" type="presParOf" srcId="{89EC5947-C967-4E5E-81EC-A8BEDAB9D7DC}" destId="{8E12A937-E044-46CD-8F7F-695E08C4FEB9}" srcOrd="2" destOrd="0" presId="urn:microsoft.com/office/officeart/2005/8/layout/hierarchy1"/>
    <dgm:cxn modelId="{9235CDCE-A0DD-4037-9963-69A4F1756902}" type="presParOf" srcId="{89EC5947-C967-4E5E-81EC-A8BEDAB9D7DC}" destId="{8F04A002-F21C-42C4-902F-69A113645269}" srcOrd="3" destOrd="0" presId="urn:microsoft.com/office/officeart/2005/8/layout/hierarchy1"/>
    <dgm:cxn modelId="{6B4DB0AE-E6B3-4198-BFBB-E45E0612E3CF}" type="presParOf" srcId="{8F04A002-F21C-42C4-902F-69A113645269}" destId="{0B45759D-01EE-41A7-922F-BF0A0F8423FF}" srcOrd="0" destOrd="0" presId="urn:microsoft.com/office/officeart/2005/8/layout/hierarchy1"/>
    <dgm:cxn modelId="{0B5C3989-0C55-4213-A364-C73B2829FA4D}" type="presParOf" srcId="{0B45759D-01EE-41A7-922F-BF0A0F8423FF}" destId="{A1852544-D71D-417E-BC32-FD6F0ADAB59C}" srcOrd="0" destOrd="0" presId="urn:microsoft.com/office/officeart/2005/8/layout/hierarchy1"/>
    <dgm:cxn modelId="{37F2CCA0-9645-4080-B853-A7E2D499D5DA}" type="presParOf" srcId="{0B45759D-01EE-41A7-922F-BF0A0F8423FF}" destId="{1AF0BC44-082F-48DE-970A-FB2CA6D30A64}" srcOrd="1" destOrd="0" presId="urn:microsoft.com/office/officeart/2005/8/layout/hierarchy1"/>
    <dgm:cxn modelId="{8F50CB42-366E-4177-B35B-E0CA5B6AE429}" type="presParOf" srcId="{8F04A002-F21C-42C4-902F-69A113645269}" destId="{D71F6D17-8BDE-4138-9E54-685B9EE7623F}" srcOrd="1" destOrd="0" presId="urn:microsoft.com/office/officeart/2005/8/layout/hierarchy1"/>
    <dgm:cxn modelId="{B4A629A3-A594-4A79-B734-307669AFDE7E}" type="presParOf" srcId="{D71F6D17-8BDE-4138-9E54-685B9EE7623F}" destId="{E6526D07-45DC-4383-96AB-8B3B0EAA043A}" srcOrd="0" destOrd="0" presId="urn:microsoft.com/office/officeart/2005/8/layout/hierarchy1"/>
    <dgm:cxn modelId="{6FFD0643-86A5-4A4D-80FA-EF642DD6CE1A}" type="presParOf" srcId="{D71F6D17-8BDE-4138-9E54-685B9EE7623F}" destId="{C9B06E72-5DB5-47BF-AF6C-D44912C22372}" srcOrd="1" destOrd="0" presId="urn:microsoft.com/office/officeart/2005/8/layout/hierarchy1"/>
    <dgm:cxn modelId="{6B852123-A6DC-49E0-8463-9708BB90A9FB}" type="presParOf" srcId="{C9B06E72-5DB5-47BF-AF6C-D44912C22372}" destId="{468EF196-5608-403E-94B2-6112092CF8A5}" srcOrd="0" destOrd="0" presId="urn:microsoft.com/office/officeart/2005/8/layout/hierarchy1"/>
    <dgm:cxn modelId="{9F050B17-862F-4C75-937F-550D6C5A67B8}" type="presParOf" srcId="{468EF196-5608-403E-94B2-6112092CF8A5}" destId="{A31F11CF-D26A-4E6F-89C4-1B0F94F4510A}" srcOrd="0" destOrd="0" presId="urn:microsoft.com/office/officeart/2005/8/layout/hierarchy1"/>
    <dgm:cxn modelId="{0D7B7B8B-E5F6-4FF4-9729-8FCE77A68968}" type="presParOf" srcId="{468EF196-5608-403E-94B2-6112092CF8A5}" destId="{6E253BE9-0D58-47D4-9D93-AD277D4DDA38}" srcOrd="1" destOrd="0" presId="urn:microsoft.com/office/officeart/2005/8/layout/hierarchy1"/>
    <dgm:cxn modelId="{48A7523F-A9AF-4505-9587-9C2292F1584D}" type="presParOf" srcId="{C9B06E72-5DB5-47BF-AF6C-D44912C22372}" destId="{5983A2CB-BF19-4F2B-ADC5-35A951A2D258}" srcOrd="1" destOrd="0" presId="urn:microsoft.com/office/officeart/2005/8/layout/hierarchy1"/>
    <dgm:cxn modelId="{1F532EBE-15BA-4327-B963-D3EE82E35C3E}" type="presParOf" srcId="{D71F6D17-8BDE-4138-9E54-685B9EE7623F}" destId="{69611471-2A46-4AE1-BFA4-E4B2F653A422}" srcOrd="2" destOrd="0" presId="urn:microsoft.com/office/officeart/2005/8/layout/hierarchy1"/>
    <dgm:cxn modelId="{81AB6B10-AE78-4E27-94B5-FB53D4DC69F0}" type="presParOf" srcId="{D71F6D17-8BDE-4138-9E54-685B9EE7623F}" destId="{2D84B328-CADB-4999-84A9-D7F6086A6CD8}" srcOrd="3" destOrd="0" presId="urn:microsoft.com/office/officeart/2005/8/layout/hierarchy1"/>
    <dgm:cxn modelId="{FE0A3C30-D12E-42C4-A3EB-B8440D780709}" type="presParOf" srcId="{2D84B328-CADB-4999-84A9-D7F6086A6CD8}" destId="{467D7A3B-AF0A-4F95-B3AB-6DD92032CABB}" srcOrd="0" destOrd="0" presId="urn:microsoft.com/office/officeart/2005/8/layout/hierarchy1"/>
    <dgm:cxn modelId="{394218C2-2576-4295-AB2B-EA55B5C4192D}" type="presParOf" srcId="{467D7A3B-AF0A-4F95-B3AB-6DD92032CABB}" destId="{D3FEB3AE-0140-46C8-985E-F5D7551183FB}" srcOrd="0" destOrd="0" presId="urn:microsoft.com/office/officeart/2005/8/layout/hierarchy1"/>
    <dgm:cxn modelId="{2BCF7744-24D6-40EB-853B-F790596FC600}" type="presParOf" srcId="{467D7A3B-AF0A-4F95-B3AB-6DD92032CABB}" destId="{4E61BCB8-CCAC-4345-AD2B-E607F20C5C3A}" srcOrd="1" destOrd="0" presId="urn:microsoft.com/office/officeart/2005/8/layout/hierarchy1"/>
    <dgm:cxn modelId="{4423CFEF-EB11-4C85-AD92-16C68F02D17C}" type="presParOf" srcId="{2D84B328-CADB-4999-84A9-D7F6086A6CD8}" destId="{CB8A69F3-30B0-4CEC-AE95-39FB8EC6972E}" srcOrd="1" destOrd="0" presId="urn:microsoft.com/office/officeart/2005/8/layout/hierarchy1"/>
    <dgm:cxn modelId="{A9103FCD-AB5E-427C-8390-EE033D4665E5}" type="presParOf" srcId="{D71F6D17-8BDE-4138-9E54-685B9EE7623F}" destId="{728975B6-F84A-4495-9482-36109CC89D25}" srcOrd="4" destOrd="0" presId="urn:microsoft.com/office/officeart/2005/8/layout/hierarchy1"/>
    <dgm:cxn modelId="{7DCDD74E-7D27-4E2B-934C-C5C410A0DE91}" type="presParOf" srcId="{D71F6D17-8BDE-4138-9E54-685B9EE7623F}" destId="{8E10AA5E-0FFD-4544-A36E-7039EADA5378}" srcOrd="5" destOrd="0" presId="urn:microsoft.com/office/officeart/2005/8/layout/hierarchy1"/>
    <dgm:cxn modelId="{A0E3C1CD-EE57-45E6-9CB1-33B2F5BF67A3}" type="presParOf" srcId="{8E10AA5E-0FFD-4544-A36E-7039EADA5378}" destId="{8A81A53C-BC33-4A70-AE5B-A72907AB6838}" srcOrd="0" destOrd="0" presId="urn:microsoft.com/office/officeart/2005/8/layout/hierarchy1"/>
    <dgm:cxn modelId="{2B0E5201-28C9-48FC-95B4-1D502C88AF64}" type="presParOf" srcId="{8A81A53C-BC33-4A70-AE5B-A72907AB6838}" destId="{1EEF03EC-5057-47B4-89F2-BFAFB355F864}" srcOrd="0" destOrd="0" presId="urn:microsoft.com/office/officeart/2005/8/layout/hierarchy1"/>
    <dgm:cxn modelId="{17DD1EBC-2D62-4D5D-92B4-31EF7E2F8DD9}" type="presParOf" srcId="{8A81A53C-BC33-4A70-AE5B-A72907AB6838}" destId="{CDE97659-5BD7-440A-B6A0-6C2D5FB6EFB6}" srcOrd="1" destOrd="0" presId="urn:microsoft.com/office/officeart/2005/8/layout/hierarchy1"/>
    <dgm:cxn modelId="{14727C67-ADBD-46C6-8904-4FAE7AF33463}" type="presParOf" srcId="{8E10AA5E-0FFD-4544-A36E-7039EADA5378}" destId="{991275BB-4E2C-4C94-A867-396FBFD6EBCF}" srcOrd="1" destOrd="0" presId="urn:microsoft.com/office/officeart/2005/8/layout/hierarchy1"/>
    <dgm:cxn modelId="{F65DED0B-17E2-444E-8C82-A477D79F2F63}" type="presParOf" srcId="{991275BB-4E2C-4C94-A867-396FBFD6EBCF}" destId="{F5B1B88C-D1AB-4828-A1D3-0A73F184B4FD}" srcOrd="0" destOrd="0" presId="urn:microsoft.com/office/officeart/2005/8/layout/hierarchy1"/>
    <dgm:cxn modelId="{B85114D1-3F1B-48CA-9B00-0C5502BFD584}" type="presParOf" srcId="{991275BB-4E2C-4C94-A867-396FBFD6EBCF}" destId="{423ED9BE-BA0D-4F1C-8816-D9A36D70ECD1}" srcOrd="1" destOrd="0" presId="urn:microsoft.com/office/officeart/2005/8/layout/hierarchy1"/>
    <dgm:cxn modelId="{E69F3A42-E162-4101-BB96-EFD8DB19B93A}" type="presParOf" srcId="{423ED9BE-BA0D-4F1C-8816-D9A36D70ECD1}" destId="{63784381-1A46-4C11-A5F1-AFB4F1B6CF75}" srcOrd="0" destOrd="0" presId="urn:microsoft.com/office/officeart/2005/8/layout/hierarchy1"/>
    <dgm:cxn modelId="{CA299A1C-FDF5-4479-A21F-A058584D4F35}" type="presParOf" srcId="{63784381-1A46-4C11-A5F1-AFB4F1B6CF75}" destId="{85C0CE77-AACA-42CD-AD27-A91DBEE48F0F}" srcOrd="0" destOrd="0" presId="urn:microsoft.com/office/officeart/2005/8/layout/hierarchy1"/>
    <dgm:cxn modelId="{A75FAB87-8315-479E-924B-BF7065EA107F}" type="presParOf" srcId="{63784381-1A46-4C11-A5F1-AFB4F1B6CF75}" destId="{A5E75F46-5564-4D82-AE05-D932DE03ECB3}" srcOrd="1" destOrd="0" presId="urn:microsoft.com/office/officeart/2005/8/layout/hierarchy1"/>
    <dgm:cxn modelId="{F3D2133A-A52C-45ED-A9F5-F77781C2AC8A}" type="presParOf" srcId="{423ED9BE-BA0D-4F1C-8816-D9A36D70ECD1}" destId="{BED71AB7-B71C-4A84-B652-3B361BBA323A}" srcOrd="1" destOrd="0" presId="urn:microsoft.com/office/officeart/2005/8/layout/hierarchy1"/>
    <dgm:cxn modelId="{AF384A26-393C-4A56-9D5C-0E807B2E4069}" type="presParOf" srcId="{991275BB-4E2C-4C94-A867-396FBFD6EBCF}" destId="{9C59BD6D-F1B1-4C7E-A0E3-E7609DEC2569}" srcOrd="2" destOrd="0" presId="urn:microsoft.com/office/officeart/2005/8/layout/hierarchy1"/>
    <dgm:cxn modelId="{18D0EBD2-9AD9-4428-8598-FE68D292F574}" type="presParOf" srcId="{991275BB-4E2C-4C94-A867-396FBFD6EBCF}" destId="{6C481DB0-31D1-435D-9784-EC895C785D01}" srcOrd="3" destOrd="0" presId="urn:microsoft.com/office/officeart/2005/8/layout/hierarchy1"/>
    <dgm:cxn modelId="{6ED48DF0-5B70-4140-BD1A-56AE9096C569}" type="presParOf" srcId="{6C481DB0-31D1-435D-9784-EC895C785D01}" destId="{929B13B6-E859-4F3E-BBED-70254F36A2AD}" srcOrd="0" destOrd="0" presId="urn:microsoft.com/office/officeart/2005/8/layout/hierarchy1"/>
    <dgm:cxn modelId="{41F6F870-CF2A-4CDA-8E8E-03A1D4718FE4}" type="presParOf" srcId="{929B13B6-E859-4F3E-BBED-70254F36A2AD}" destId="{84C12CA0-96FC-429C-922A-AC18320FABCA}" srcOrd="0" destOrd="0" presId="urn:microsoft.com/office/officeart/2005/8/layout/hierarchy1"/>
    <dgm:cxn modelId="{3B7A4C2D-4E8A-4A5F-BF9D-3CFA21F94F05}" type="presParOf" srcId="{929B13B6-E859-4F3E-BBED-70254F36A2AD}" destId="{89762DEA-7A9E-4D43-AC2B-6D73CE9A5A7F}" srcOrd="1" destOrd="0" presId="urn:microsoft.com/office/officeart/2005/8/layout/hierarchy1"/>
    <dgm:cxn modelId="{EDDD324A-0286-4CFE-ADF3-8A8DADEC3C43}" type="presParOf" srcId="{6C481DB0-31D1-435D-9784-EC895C785D01}" destId="{14767126-9E13-48A9-9B4B-55C9DD038377}" srcOrd="1" destOrd="0" presId="urn:microsoft.com/office/officeart/2005/8/layout/hierarchy1"/>
    <dgm:cxn modelId="{2753C676-F1AE-4670-88B3-2052598E1125}" type="presParOf" srcId="{991275BB-4E2C-4C94-A867-396FBFD6EBCF}" destId="{B09FA049-2838-4B54-859E-440113477008}" srcOrd="4" destOrd="0" presId="urn:microsoft.com/office/officeart/2005/8/layout/hierarchy1"/>
    <dgm:cxn modelId="{6E489F89-D9B7-4B59-B072-D3CA08B417C3}" type="presParOf" srcId="{991275BB-4E2C-4C94-A867-396FBFD6EBCF}" destId="{46C71C3E-BAA4-4557-832E-816BBE90B638}" srcOrd="5" destOrd="0" presId="urn:microsoft.com/office/officeart/2005/8/layout/hierarchy1"/>
    <dgm:cxn modelId="{4FCFC1BC-B75A-4518-A351-6E73AEE502E2}" type="presParOf" srcId="{46C71C3E-BAA4-4557-832E-816BBE90B638}" destId="{2E1EB2D9-F0E3-4C4C-BA5B-C5E983270586}" srcOrd="0" destOrd="0" presId="urn:microsoft.com/office/officeart/2005/8/layout/hierarchy1"/>
    <dgm:cxn modelId="{4B347E2A-C073-449E-97A5-7653FA0B5526}" type="presParOf" srcId="{2E1EB2D9-F0E3-4C4C-BA5B-C5E983270586}" destId="{5FA4D4EF-FBA8-46FC-B4F5-CE98E4130538}" srcOrd="0" destOrd="0" presId="urn:microsoft.com/office/officeart/2005/8/layout/hierarchy1"/>
    <dgm:cxn modelId="{C1DA65DC-85F2-4894-A874-AC3810AFEA49}" type="presParOf" srcId="{2E1EB2D9-F0E3-4C4C-BA5B-C5E983270586}" destId="{55D13FDE-529D-4DE3-A447-C56DBD51FC1C}" srcOrd="1" destOrd="0" presId="urn:microsoft.com/office/officeart/2005/8/layout/hierarchy1"/>
    <dgm:cxn modelId="{A4FE9A98-C319-4661-AF4C-600C3DB36815}" type="presParOf" srcId="{46C71C3E-BAA4-4557-832E-816BBE90B638}" destId="{54C270C6-C029-4BE4-A8DD-F35E2B313EE7}" srcOrd="1" destOrd="0" presId="urn:microsoft.com/office/officeart/2005/8/layout/hierarchy1"/>
    <dgm:cxn modelId="{79E98D6B-D642-4085-B41F-AD662C05B812}" type="presParOf" srcId="{991275BB-4E2C-4C94-A867-396FBFD6EBCF}" destId="{63FBB56D-27DA-4F53-9529-48EE2CF66AEC}" srcOrd="6" destOrd="0" presId="urn:microsoft.com/office/officeart/2005/8/layout/hierarchy1"/>
    <dgm:cxn modelId="{FECB9325-F462-45C8-A4D9-D53C2DDC2550}" type="presParOf" srcId="{991275BB-4E2C-4C94-A867-396FBFD6EBCF}" destId="{9954205A-7385-46D0-9810-C216DC5F1881}" srcOrd="7" destOrd="0" presId="urn:microsoft.com/office/officeart/2005/8/layout/hierarchy1"/>
    <dgm:cxn modelId="{FB7482D1-472B-4512-97AC-848D32434E79}" type="presParOf" srcId="{9954205A-7385-46D0-9810-C216DC5F1881}" destId="{E029FB1B-11B6-4286-AD45-1C47EB1ADF93}" srcOrd="0" destOrd="0" presId="urn:microsoft.com/office/officeart/2005/8/layout/hierarchy1"/>
    <dgm:cxn modelId="{215D8CC8-8289-484C-861D-CFCD84322672}" type="presParOf" srcId="{E029FB1B-11B6-4286-AD45-1C47EB1ADF93}" destId="{BC30ED43-B1D9-46E1-B703-C4E115BA6902}" srcOrd="0" destOrd="0" presId="urn:microsoft.com/office/officeart/2005/8/layout/hierarchy1"/>
    <dgm:cxn modelId="{D56E3010-8CC7-483D-A2DC-FA12CCC88773}" type="presParOf" srcId="{E029FB1B-11B6-4286-AD45-1C47EB1ADF93}" destId="{32329356-84EF-444A-AEE9-0BC7224986EB}" srcOrd="1" destOrd="0" presId="urn:microsoft.com/office/officeart/2005/8/layout/hierarchy1"/>
    <dgm:cxn modelId="{62BB0518-69B9-4190-82D9-F10C120EA645}" type="presParOf" srcId="{9954205A-7385-46D0-9810-C216DC5F1881}" destId="{6DE50A42-5A28-4519-B43E-DA6667FE4098}" srcOrd="1" destOrd="0" presId="urn:microsoft.com/office/officeart/2005/8/layout/hierarchy1"/>
    <dgm:cxn modelId="{8EE0000D-C850-427F-9B68-DA0787FB15CD}" type="presParOf" srcId="{991275BB-4E2C-4C94-A867-396FBFD6EBCF}" destId="{154CC07A-559E-4B07-84E2-381951CA5218}" srcOrd="8" destOrd="0" presId="urn:microsoft.com/office/officeart/2005/8/layout/hierarchy1"/>
    <dgm:cxn modelId="{0B5D903B-A5DA-4521-9129-DDBFE171AFFB}" type="presParOf" srcId="{991275BB-4E2C-4C94-A867-396FBFD6EBCF}" destId="{74BE559B-0D16-46AB-BDC8-6BE8752871BA}" srcOrd="9" destOrd="0" presId="urn:microsoft.com/office/officeart/2005/8/layout/hierarchy1"/>
    <dgm:cxn modelId="{8C0E0664-1833-4F78-B6F2-FDCBC4E31C66}" type="presParOf" srcId="{74BE559B-0D16-46AB-BDC8-6BE8752871BA}" destId="{D379BE67-4728-485F-BAF1-D1F9B924B248}" srcOrd="0" destOrd="0" presId="urn:microsoft.com/office/officeart/2005/8/layout/hierarchy1"/>
    <dgm:cxn modelId="{32E1F93E-77FF-40CD-8F74-1A823F72D6B9}" type="presParOf" srcId="{D379BE67-4728-485F-BAF1-D1F9B924B248}" destId="{6DBF829B-9E3C-489D-B30F-FC0D16161DAE}" srcOrd="0" destOrd="0" presId="urn:microsoft.com/office/officeart/2005/8/layout/hierarchy1"/>
    <dgm:cxn modelId="{0949133D-23B2-45B7-835C-296E997F5929}" type="presParOf" srcId="{D379BE67-4728-485F-BAF1-D1F9B924B248}" destId="{90C0F910-0071-40C9-9E9F-0314E54F0711}" srcOrd="1" destOrd="0" presId="urn:microsoft.com/office/officeart/2005/8/layout/hierarchy1"/>
    <dgm:cxn modelId="{ABA9EA43-F7E7-4250-B971-BF441C84BD03}" type="presParOf" srcId="{74BE559B-0D16-46AB-BDC8-6BE8752871BA}" destId="{5B25968D-3CF4-43EF-A377-DDE916CEB79D}" srcOrd="1" destOrd="0" presId="urn:microsoft.com/office/officeart/2005/8/layout/hierarchy1"/>
    <dgm:cxn modelId="{503017E6-0374-4412-A5DE-B8B76531D945}" type="presParOf" srcId="{89EC5947-C967-4E5E-81EC-A8BEDAB9D7DC}" destId="{9A8BEDF6-A3AE-4A56-9723-415DB789FA46}" srcOrd="4" destOrd="0" presId="urn:microsoft.com/office/officeart/2005/8/layout/hierarchy1"/>
    <dgm:cxn modelId="{37556DB2-6328-4565-A3FD-4E719D77E913}" type="presParOf" srcId="{89EC5947-C967-4E5E-81EC-A8BEDAB9D7DC}" destId="{1F01F85C-88C5-48F0-BADC-8C082851C9CD}" srcOrd="5" destOrd="0" presId="urn:microsoft.com/office/officeart/2005/8/layout/hierarchy1"/>
    <dgm:cxn modelId="{D79A711B-8AF6-47CE-BF0D-735246F2504C}" type="presParOf" srcId="{1F01F85C-88C5-48F0-BADC-8C082851C9CD}" destId="{33BC7040-57CA-4360-9C74-B604FF444301}" srcOrd="0" destOrd="0" presId="urn:microsoft.com/office/officeart/2005/8/layout/hierarchy1"/>
    <dgm:cxn modelId="{D49652B9-9D6E-4A9A-AD14-2835D0A5CBD2}" type="presParOf" srcId="{33BC7040-57CA-4360-9C74-B604FF444301}" destId="{441A6C5C-5268-4791-899D-ADB2A1D73562}" srcOrd="0" destOrd="0" presId="urn:microsoft.com/office/officeart/2005/8/layout/hierarchy1"/>
    <dgm:cxn modelId="{AD327967-8517-479F-9A5D-9A4C69EEBB68}" type="presParOf" srcId="{33BC7040-57CA-4360-9C74-B604FF444301}" destId="{F7175135-6341-48E0-9087-E8D9B83585C6}" srcOrd="1" destOrd="0" presId="urn:microsoft.com/office/officeart/2005/8/layout/hierarchy1"/>
    <dgm:cxn modelId="{996E616B-2288-4426-A3F9-ACFB473C9F75}" type="presParOf" srcId="{1F01F85C-88C5-48F0-BADC-8C082851C9CD}" destId="{A544F2D3-405A-4784-B5E2-AD54393C279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3C9DDF-10A4-4F4B-A8FE-57B3B7067FC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BF629F-4943-40F3-8149-D4B4B6278471}">
      <dgm:prSet phldrT="[Texto]"/>
      <dgm:spPr/>
      <dgm:t>
        <a:bodyPr/>
        <a:lstStyle/>
        <a:p>
          <a:r>
            <a:rPr lang="es-ES" dirty="0" smtClean="0"/>
            <a:t>ESTRATEGIAS PROACTIVAS</a:t>
          </a:r>
          <a:endParaRPr lang="es-ES" dirty="0"/>
        </a:p>
      </dgm:t>
    </dgm:pt>
    <dgm:pt modelId="{C9B74702-131C-4817-8A5A-1C2A5DDC8DA1}" type="parTrans" cxnId="{8B4E0F4E-BBA7-4378-A3A2-3D791680B1CC}">
      <dgm:prSet/>
      <dgm:spPr/>
      <dgm:t>
        <a:bodyPr/>
        <a:lstStyle/>
        <a:p>
          <a:endParaRPr lang="es-ES"/>
        </a:p>
      </dgm:t>
    </dgm:pt>
    <dgm:pt modelId="{E966D4FC-D5DA-40E7-907E-0C361D005F6A}" type="sibTrans" cxnId="{8B4E0F4E-BBA7-4378-A3A2-3D791680B1CC}">
      <dgm:prSet/>
      <dgm:spPr/>
      <dgm:t>
        <a:bodyPr/>
        <a:lstStyle/>
        <a:p>
          <a:endParaRPr lang="es-ES"/>
        </a:p>
      </dgm:t>
    </dgm:pt>
    <dgm:pt modelId="{AF116271-5605-4313-A8A8-3B2C74837FE1}">
      <dgm:prSet phldrT="[Texto]"/>
      <dgm:spPr/>
      <dgm:t>
        <a:bodyPr/>
        <a:lstStyle/>
        <a:p>
          <a:r>
            <a:rPr lang="es-ES" dirty="0" smtClean="0"/>
            <a:t>MANIPULACIONES ECOLÓGICAS</a:t>
          </a:r>
          <a:endParaRPr lang="es-ES" dirty="0"/>
        </a:p>
      </dgm:t>
    </dgm:pt>
    <dgm:pt modelId="{A0ED316B-9B10-469A-B906-4ACE9D1D9019}" type="parTrans" cxnId="{404FC38F-7FAF-4E03-9832-7D130A81A1C7}">
      <dgm:prSet/>
      <dgm:spPr/>
      <dgm:t>
        <a:bodyPr/>
        <a:lstStyle/>
        <a:p>
          <a:endParaRPr lang="es-ES"/>
        </a:p>
      </dgm:t>
    </dgm:pt>
    <dgm:pt modelId="{E5473866-2676-440B-BB7A-F5247C097006}" type="sibTrans" cxnId="{404FC38F-7FAF-4E03-9832-7D130A81A1C7}">
      <dgm:prSet/>
      <dgm:spPr/>
      <dgm:t>
        <a:bodyPr/>
        <a:lstStyle/>
        <a:p>
          <a:endParaRPr lang="es-ES"/>
        </a:p>
      </dgm:t>
    </dgm:pt>
    <dgm:pt modelId="{90D94928-3D56-46C7-90E0-4EE5D6A9AEF3}">
      <dgm:prSet phldrT="[Texto]"/>
      <dgm:spPr/>
      <dgm:t>
        <a:bodyPr/>
        <a:lstStyle/>
        <a:p>
          <a:r>
            <a:rPr lang="es-ES" b="0" dirty="0" smtClean="0">
              <a:solidFill>
                <a:schemeClr val="tx1"/>
              </a:solidFill>
            </a:rPr>
            <a:t>PROGRAMACIÓN POSITIVA</a:t>
          </a:r>
          <a:endParaRPr lang="es-ES" b="0" dirty="0">
            <a:solidFill>
              <a:schemeClr val="tx1"/>
            </a:solidFill>
          </a:endParaRPr>
        </a:p>
      </dgm:t>
    </dgm:pt>
    <dgm:pt modelId="{C0DE8A50-7D1E-4EAD-B5A4-080C61A3BDC3}" type="parTrans" cxnId="{D0B2D5E3-D3F5-40B0-ABA2-8712AD3A7028}">
      <dgm:prSet/>
      <dgm:spPr/>
      <dgm:t>
        <a:bodyPr/>
        <a:lstStyle/>
        <a:p>
          <a:endParaRPr lang="es-ES"/>
        </a:p>
      </dgm:t>
    </dgm:pt>
    <dgm:pt modelId="{4ECA44AD-40A3-4D62-A41C-BBED4F42F4B4}" type="sibTrans" cxnId="{D0B2D5E3-D3F5-40B0-ABA2-8712AD3A7028}">
      <dgm:prSet/>
      <dgm:spPr/>
      <dgm:t>
        <a:bodyPr/>
        <a:lstStyle/>
        <a:p>
          <a:endParaRPr lang="es-ES"/>
        </a:p>
      </dgm:t>
    </dgm:pt>
    <dgm:pt modelId="{E3E9B126-CDFD-44BF-A37D-294ECF1F6B77}">
      <dgm:prSet phldrT="[Texto]"/>
      <dgm:spPr/>
      <dgm:t>
        <a:bodyPr/>
        <a:lstStyle/>
        <a:p>
          <a:r>
            <a:rPr lang="es-ES" b="1" dirty="0" smtClean="0">
              <a:solidFill>
                <a:srgbClr val="FF0000"/>
              </a:solidFill>
            </a:rPr>
            <a:t>TRATAMIENTO DIRECTO</a:t>
          </a:r>
          <a:endParaRPr lang="es-ES" b="1" dirty="0">
            <a:solidFill>
              <a:srgbClr val="FF0000"/>
            </a:solidFill>
          </a:endParaRPr>
        </a:p>
      </dgm:t>
    </dgm:pt>
    <dgm:pt modelId="{05897440-3DE4-4386-9928-5BB2A65E2A6E}" type="parTrans" cxnId="{C9BD6B80-5BF9-4B23-A403-C162E3F338AD}">
      <dgm:prSet/>
      <dgm:spPr/>
      <dgm:t>
        <a:bodyPr/>
        <a:lstStyle/>
        <a:p>
          <a:endParaRPr lang="es-ES"/>
        </a:p>
      </dgm:t>
    </dgm:pt>
    <dgm:pt modelId="{7AC1FC0D-0813-4528-9621-5776EDE11B18}" type="sibTrans" cxnId="{C9BD6B80-5BF9-4B23-A403-C162E3F338AD}">
      <dgm:prSet/>
      <dgm:spPr/>
      <dgm:t>
        <a:bodyPr/>
        <a:lstStyle/>
        <a:p>
          <a:endParaRPr lang="es-ES"/>
        </a:p>
      </dgm:t>
    </dgm:pt>
    <dgm:pt modelId="{6B43BA9D-0460-4A85-B830-BFF5CDFCD8F2}">
      <dgm:prSet phldrT="[Texto]"/>
      <dgm:spPr/>
      <dgm:t>
        <a:bodyPr/>
        <a:lstStyle/>
        <a:p>
          <a:r>
            <a:rPr lang="es-ES" dirty="0" smtClean="0"/>
            <a:t>RDO</a:t>
          </a:r>
          <a:endParaRPr lang="es-ES" dirty="0"/>
        </a:p>
      </dgm:t>
    </dgm:pt>
    <dgm:pt modelId="{14D8AC05-19D8-4E60-B354-062CB44E9F34}" type="parTrans" cxnId="{F4CBE507-CA60-4630-A07E-1D4B1DADC7CA}">
      <dgm:prSet/>
      <dgm:spPr/>
      <dgm:t>
        <a:bodyPr/>
        <a:lstStyle/>
        <a:p>
          <a:endParaRPr lang="es-ES"/>
        </a:p>
      </dgm:t>
    </dgm:pt>
    <dgm:pt modelId="{74C2773E-623A-4247-8583-77B2D9B1B097}" type="sibTrans" cxnId="{F4CBE507-CA60-4630-A07E-1D4B1DADC7CA}">
      <dgm:prSet/>
      <dgm:spPr/>
      <dgm:t>
        <a:bodyPr/>
        <a:lstStyle/>
        <a:p>
          <a:endParaRPr lang="es-ES"/>
        </a:p>
      </dgm:t>
    </dgm:pt>
    <dgm:pt modelId="{87EBE3CE-1B59-4E6F-86C4-05C66B1F54C3}">
      <dgm:prSet phldrT="[Texto]"/>
      <dgm:spPr/>
      <dgm:t>
        <a:bodyPr/>
        <a:lstStyle/>
        <a:p>
          <a:r>
            <a:rPr lang="es-ES" dirty="0" smtClean="0"/>
            <a:t>RDB</a:t>
          </a:r>
          <a:endParaRPr lang="es-ES" dirty="0"/>
        </a:p>
      </dgm:t>
    </dgm:pt>
    <dgm:pt modelId="{FDE15BA8-6A8C-43C7-B37A-0135F0970784}" type="parTrans" cxnId="{F4BC118E-EF77-447B-A6B8-9367E1BFD436}">
      <dgm:prSet/>
      <dgm:spPr/>
      <dgm:t>
        <a:bodyPr/>
        <a:lstStyle/>
        <a:p>
          <a:endParaRPr lang="es-ES"/>
        </a:p>
      </dgm:t>
    </dgm:pt>
    <dgm:pt modelId="{C524EC1C-1EC6-41C2-9B0B-1B1777C21EBD}" type="sibTrans" cxnId="{F4BC118E-EF77-447B-A6B8-9367E1BFD436}">
      <dgm:prSet/>
      <dgm:spPr/>
      <dgm:t>
        <a:bodyPr/>
        <a:lstStyle/>
        <a:p>
          <a:endParaRPr lang="es-ES"/>
        </a:p>
      </dgm:t>
    </dgm:pt>
    <dgm:pt modelId="{E93C7618-4126-4F40-8D08-2B7079E5DFE1}">
      <dgm:prSet phldrT="[Texto]"/>
      <dgm:spPr/>
      <dgm:t>
        <a:bodyPr/>
        <a:lstStyle/>
        <a:p>
          <a:r>
            <a:rPr lang="es-ES" dirty="0" smtClean="0"/>
            <a:t>RDA</a:t>
          </a:r>
          <a:endParaRPr lang="es-ES" dirty="0"/>
        </a:p>
      </dgm:t>
    </dgm:pt>
    <dgm:pt modelId="{FAC0BE1D-B623-44E6-ADB0-975BB3692498}" type="parTrans" cxnId="{287684F6-89C1-43C1-BED5-6544E6FC6DA7}">
      <dgm:prSet/>
      <dgm:spPr/>
      <dgm:t>
        <a:bodyPr/>
        <a:lstStyle/>
        <a:p>
          <a:endParaRPr lang="es-ES"/>
        </a:p>
      </dgm:t>
    </dgm:pt>
    <dgm:pt modelId="{EDB1F8D0-1A45-45F6-ADC1-4BC58DF15C02}" type="sibTrans" cxnId="{287684F6-89C1-43C1-BED5-6544E6FC6DA7}">
      <dgm:prSet/>
      <dgm:spPr/>
      <dgm:t>
        <a:bodyPr/>
        <a:lstStyle/>
        <a:p>
          <a:endParaRPr lang="es-ES"/>
        </a:p>
      </dgm:t>
    </dgm:pt>
    <dgm:pt modelId="{B294F870-2927-4837-BE7C-487C5E605D04}">
      <dgm:prSet phldrT="[Texto]"/>
      <dgm:spPr/>
      <dgm:t>
        <a:bodyPr/>
        <a:lstStyle/>
        <a:p>
          <a:r>
            <a:rPr lang="es-ES" dirty="0" smtClean="0"/>
            <a:t>CONTROL DE ANTECEDENTES</a:t>
          </a:r>
          <a:endParaRPr lang="es-ES" dirty="0"/>
        </a:p>
      </dgm:t>
    </dgm:pt>
    <dgm:pt modelId="{A21AF750-AC31-443D-A03B-C5A351AE79FD}" type="parTrans" cxnId="{E9210A91-1A7F-4CEA-B6B8-45D10D6B676F}">
      <dgm:prSet/>
      <dgm:spPr/>
      <dgm:t>
        <a:bodyPr/>
        <a:lstStyle/>
        <a:p>
          <a:endParaRPr lang="es-ES"/>
        </a:p>
      </dgm:t>
    </dgm:pt>
    <dgm:pt modelId="{34829936-785C-4732-A491-1F201271560B}" type="sibTrans" cxnId="{E9210A91-1A7F-4CEA-B6B8-45D10D6B676F}">
      <dgm:prSet/>
      <dgm:spPr/>
      <dgm:t>
        <a:bodyPr/>
        <a:lstStyle/>
        <a:p>
          <a:endParaRPr lang="es-ES"/>
        </a:p>
      </dgm:t>
    </dgm:pt>
    <dgm:pt modelId="{F87DFBB8-DF03-420B-9FD0-351A4571B0CB}">
      <dgm:prSet phldrT="[Texto]"/>
      <dgm:spPr/>
      <dgm:t>
        <a:bodyPr/>
        <a:lstStyle/>
        <a:p>
          <a:r>
            <a:rPr lang="es-ES" dirty="0" smtClean="0"/>
            <a:t>SACIACIÓN DE ESTÍMULOS</a:t>
          </a:r>
          <a:endParaRPr lang="es-ES" dirty="0"/>
        </a:p>
      </dgm:t>
    </dgm:pt>
    <dgm:pt modelId="{178F4BF6-4236-429F-B361-4FCED283C340}" type="parTrans" cxnId="{95829FC6-27D2-478A-AFE1-E2B5F788D3E9}">
      <dgm:prSet/>
      <dgm:spPr/>
      <dgm:t>
        <a:bodyPr/>
        <a:lstStyle/>
        <a:p>
          <a:endParaRPr lang="es-ES"/>
        </a:p>
      </dgm:t>
    </dgm:pt>
    <dgm:pt modelId="{6A4DA334-453B-4B58-851E-10C13C973509}" type="sibTrans" cxnId="{95829FC6-27D2-478A-AFE1-E2B5F788D3E9}">
      <dgm:prSet/>
      <dgm:spPr/>
      <dgm:t>
        <a:bodyPr/>
        <a:lstStyle/>
        <a:p>
          <a:endParaRPr lang="es-ES"/>
        </a:p>
      </dgm:t>
    </dgm:pt>
    <dgm:pt modelId="{179C6484-9DAF-41F4-B884-AD066694A1D8}" type="pres">
      <dgm:prSet presAssocID="{F43C9DDF-10A4-4F4B-A8FE-57B3B7067FC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13F6C93-A5AE-4921-BFA2-D350060138BD}" type="pres">
      <dgm:prSet presAssocID="{43BF629F-4943-40F3-8149-D4B4B6278471}" presName="hierRoot1" presStyleCnt="0"/>
      <dgm:spPr/>
    </dgm:pt>
    <dgm:pt modelId="{CDE30017-6ED4-4BCD-8D96-97015437CCF1}" type="pres">
      <dgm:prSet presAssocID="{43BF629F-4943-40F3-8149-D4B4B6278471}" presName="composite" presStyleCnt="0"/>
      <dgm:spPr/>
    </dgm:pt>
    <dgm:pt modelId="{31BC349B-0599-41EF-9BAF-3FBF7233FBDB}" type="pres">
      <dgm:prSet presAssocID="{43BF629F-4943-40F3-8149-D4B4B6278471}" presName="background" presStyleLbl="node0" presStyleIdx="0" presStyleCnt="1"/>
      <dgm:spPr/>
    </dgm:pt>
    <dgm:pt modelId="{7170E89D-F8ED-4F9F-9582-3C20D129A0C2}" type="pres">
      <dgm:prSet presAssocID="{43BF629F-4943-40F3-8149-D4B4B627847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EC5947-C967-4E5E-81EC-A8BEDAB9D7DC}" type="pres">
      <dgm:prSet presAssocID="{43BF629F-4943-40F3-8149-D4B4B6278471}" presName="hierChild2" presStyleCnt="0"/>
      <dgm:spPr/>
    </dgm:pt>
    <dgm:pt modelId="{281C7DF4-4EDA-492F-A544-BDF02FE89F66}" type="pres">
      <dgm:prSet presAssocID="{A0ED316B-9B10-469A-B906-4ACE9D1D9019}" presName="Name10" presStyleLbl="parChTrans1D2" presStyleIdx="0" presStyleCnt="3"/>
      <dgm:spPr/>
      <dgm:t>
        <a:bodyPr/>
        <a:lstStyle/>
        <a:p>
          <a:endParaRPr lang="es-ES"/>
        </a:p>
      </dgm:t>
    </dgm:pt>
    <dgm:pt modelId="{AFAA8361-4B9F-4AF0-992D-EF429827771A}" type="pres">
      <dgm:prSet presAssocID="{AF116271-5605-4313-A8A8-3B2C74837FE1}" presName="hierRoot2" presStyleCnt="0"/>
      <dgm:spPr/>
    </dgm:pt>
    <dgm:pt modelId="{69E5F4D6-F8AD-4572-8DBE-6AFAFB1A6C9F}" type="pres">
      <dgm:prSet presAssocID="{AF116271-5605-4313-A8A8-3B2C74837FE1}" presName="composite2" presStyleCnt="0"/>
      <dgm:spPr/>
    </dgm:pt>
    <dgm:pt modelId="{5536149A-FC04-4B90-934D-B670880EE405}" type="pres">
      <dgm:prSet presAssocID="{AF116271-5605-4313-A8A8-3B2C74837FE1}" presName="background2" presStyleLbl="node2" presStyleIdx="0" presStyleCnt="3"/>
      <dgm:spPr/>
    </dgm:pt>
    <dgm:pt modelId="{B4459207-5D42-42BE-A22C-A30EDEB250E8}" type="pres">
      <dgm:prSet presAssocID="{AF116271-5605-4313-A8A8-3B2C74837FE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284DC-5020-48C9-BC11-1A34195FBFBF}" type="pres">
      <dgm:prSet presAssocID="{AF116271-5605-4313-A8A8-3B2C74837FE1}" presName="hierChild3" presStyleCnt="0"/>
      <dgm:spPr/>
    </dgm:pt>
    <dgm:pt modelId="{8E12A937-E044-46CD-8F7F-695E08C4FEB9}" type="pres">
      <dgm:prSet presAssocID="{C0DE8A50-7D1E-4EAD-B5A4-080C61A3BDC3}" presName="Name10" presStyleLbl="parChTrans1D2" presStyleIdx="1" presStyleCnt="3"/>
      <dgm:spPr/>
      <dgm:t>
        <a:bodyPr/>
        <a:lstStyle/>
        <a:p>
          <a:endParaRPr lang="es-ES"/>
        </a:p>
      </dgm:t>
    </dgm:pt>
    <dgm:pt modelId="{8F04A002-F21C-42C4-902F-69A113645269}" type="pres">
      <dgm:prSet presAssocID="{90D94928-3D56-46C7-90E0-4EE5D6A9AEF3}" presName="hierRoot2" presStyleCnt="0"/>
      <dgm:spPr/>
    </dgm:pt>
    <dgm:pt modelId="{0B45759D-01EE-41A7-922F-BF0A0F8423FF}" type="pres">
      <dgm:prSet presAssocID="{90D94928-3D56-46C7-90E0-4EE5D6A9AEF3}" presName="composite2" presStyleCnt="0"/>
      <dgm:spPr/>
    </dgm:pt>
    <dgm:pt modelId="{A1852544-D71D-417E-BC32-FD6F0ADAB59C}" type="pres">
      <dgm:prSet presAssocID="{90D94928-3D56-46C7-90E0-4EE5D6A9AEF3}" presName="background2" presStyleLbl="node2" presStyleIdx="1" presStyleCnt="3"/>
      <dgm:spPr/>
    </dgm:pt>
    <dgm:pt modelId="{1AF0BC44-082F-48DE-970A-FB2CA6D30A64}" type="pres">
      <dgm:prSet presAssocID="{90D94928-3D56-46C7-90E0-4EE5D6A9AEF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1F6D17-8BDE-4138-9E54-685B9EE7623F}" type="pres">
      <dgm:prSet presAssocID="{90D94928-3D56-46C7-90E0-4EE5D6A9AEF3}" presName="hierChild3" presStyleCnt="0"/>
      <dgm:spPr/>
    </dgm:pt>
    <dgm:pt modelId="{9A8BEDF6-A3AE-4A56-9723-415DB789FA46}" type="pres">
      <dgm:prSet presAssocID="{05897440-3DE4-4386-9928-5BB2A65E2A6E}" presName="Name10" presStyleLbl="parChTrans1D2" presStyleIdx="2" presStyleCnt="3"/>
      <dgm:spPr/>
      <dgm:t>
        <a:bodyPr/>
        <a:lstStyle/>
        <a:p>
          <a:endParaRPr lang="es-ES"/>
        </a:p>
      </dgm:t>
    </dgm:pt>
    <dgm:pt modelId="{1F01F85C-88C5-48F0-BADC-8C082851C9CD}" type="pres">
      <dgm:prSet presAssocID="{E3E9B126-CDFD-44BF-A37D-294ECF1F6B77}" presName="hierRoot2" presStyleCnt="0"/>
      <dgm:spPr/>
    </dgm:pt>
    <dgm:pt modelId="{33BC7040-57CA-4360-9C74-B604FF444301}" type="pres">
      <dgm:prSet presAssocID="{E3E9B126-CDFD-44BF-A37D-294ECF1F6B77}" presName="composite2" presStyleCnt="0"/>
      <dgm:spPr/>
    </dgm:pt>
    <dgm:pt modelId="{441A6C5C-5268-4791-899D-ADB2A1D73562}" type="pres">
      <dgm:prSet presAssocID="{E3E9B126-CDFD-44BF-A37D-294ECF1F6B77}" presName="background2" presStyleLbl="node2" presStyleIdx="2" presStyleCnt="3"/>
      <dgm:spPr/>
    </dgm:pt>
    <dgm:pt modelId="{F7175135-6341-48E0-9087-E8D9B83585C6}" type="pres">
      <dgm:prSet presAssocID="{E3E9B126-CDFD-44BF-A37D-294ECF1F6B7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44F2D3-405A-4784-B5E2-AD54393C279A}" type="pres">
      <dgm:prSet presAssocID="{E3E9B126-CDFD-44BF-A37D-294ECF1F6B77}" presName="hierChild3" presStyleCnt="0"/>
      <dgm:spPr/>
    </dgm:pt>
    <dgm:pt modelId="{53441245-AD5A-4CA0-AF5C-8D43E5631CA5}" type="pres">
      <dgm:prSet presAssocID="{14D8AC05-19D8-4E60-B354-062CB44E9F34}" presName="Name17" presStyleLbl="parChTrans1D3" presStyleIdx="0" presStyleCnt="5"/>
      <dgm:spPr/>
      <dgm:t>
        <a:bodyPr/>
        <a:lstStyle/>
        <a:p>
          <a:endParaRPr lang="es-ES"/>
        </a:p>
      </dgm:t>
    </dgm:pt>
    <dgm:pt modelId="{D40F61B2-347B-4F2A-9CE2-77FED19528B6}" type="pres">
      <dgm:prSet presAssocID="{6B43BA9D-0460-4A85-B830-BFF5CDFCD8F2}" presName="hierRoot3" presStyleCnt="0"/>
      <dgm:spPr/>
    </dgm:pt>
    <dgm:pt modelId="{A9A44783-D084-4845-9386-1BC00C0F99DD}" type="pres">
      <dgm:prSet presAssocID="{6B43BA9D-0460-4A85-B830-BFF5CDFCD8F2}" presName="composite3" presStyleCnt="0"/>
      <dgm:spPr/>
    </dgm:pt>
    <dgm:pt modelId="{C7B073AD-9F96-4F3B-905B-4B484C0DAFE3}" type="pres">
      <dgm:prSet presAssocID="{6B43BA9D-0460-4A85-B830-BFF5CDFCD8F2}" presName="background3" presStyleLbl="node3" presStyleIdx="0" presStyleCnt="5"/>
      <dgm:spPr/>
    </dgm:pt>
    <dgm:pt modelId="{A9EF151B-D166-496F-8159-736A1B81D098}" type="pres">
      <dgm:prSet presAssocID="{6B43BA9D-0460-4A85-B830-BFF5CDFCD8F2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F85D7E-E8C7-4CA5-B6EC-6F484A5BFF5C}" type="pres">
      <dgm:prSet presAssocID="{6B43BA9D-0460-4A85-B830-BFF5CDFCD8F2}" presName="hierChild4" presStyleCnt="0"/>
      <dgm:spPr/>
    </dgm:pt>
    <dgm:pt modelId="{397C03C9-1F87-4305-9FFC-9FD673DAEBB4}" type="pres">
      <dgm:prSet presAssocID="{FDE15BA8-6A8C-43C7-B37A-0135F0970784}" presName="Name17" presStyleLbl="parChTrans1D3" presStyleIdx="1" presStyleCnt="5"/>
      <dgm:spPr/>
      <dgm:t>
        <a:bodyPr/>
        <a:lstStyle/>
        <a:p>
          <a:endParaRPr lang="es-ES"/>
        </a:p>
      </dgm:t>
    </dgm:pt>
    <dgm:pt modelId="{B76095F6-924C-4CC7-A586-1FC2059E7C52}" type="pres">
      <dgm:prSet presAssocID="{87EBE3CE-1B59-4E6F-86C4-05C66B1F54C3}" presName="hierRoot3" presStyleCnt="0"/>
      <dgm:spPr/>
    </dgm:pt>
    <dgm:pt modelId="{94BDFB41-8E74-4975-B320-867F3EDBC5AD}" type="pres">
      <dgm:prSet presAssocID="{87EBE3CE-1B59-4E6F-86C4-05C66B1F54C3}" presName="composite3" presStyleCnt="0"/>
      <dgm:spPr/>
    </dgm:pt>
    <dgm:pt modelId="{70CC5945-2BEB-4C79-B705-7FDCC57915E3}" type="pres">
      <dgm:prSet presAssocID="{87EBE3CE-1B59-4E6F-86C4-05C66B1F54C3}" presName="background3" presStyleLbl="node3" presStyleIdx="1" presStyleCnt="5"/>
      <dgm:spPr/>
    </dgm:pt>
    <dgm:pt modelId="{5D8A8815-0FE3-41D7-9AA7-93B8BA224175}" type="pres">
      <dgm:prSet presAssocID="{87EBE3CE-1B59-4E6F-86C4-05C66B1F54C3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16E37-3DDE-47C7-9F52-B313028D1C0B}" type="pres">
      <dgm:prSet presAssocID="{87EBE3CE-1B59-4E6F-86C4-05C66B1F54C3}" presName="hierChild4" presStyleCnt="0"/>
      <dgm:spPr/>
    </dgm:pt>
    <dgm:pt modelId="{D0D99D10-FFF4-4444-80A0-25496AEE145C}" type="pres">
      <dgm:prSet presAssocID="{FAC0BE1D-B623-44E6-ADB0-975BB3692498}" presName="Name17" presStyleLbl="parChTrans1D3" presStyleIdx="2" presStyleCnt="5"/>
      <dgm:spPr/>
      <dgm:t>
        <a:bodyPr/>
        <a:lstStyle/>
        <a:p>
          <a:endParaRPr lang="es-ES"/>
        </a:p>
      </dgm:t>
    </dgm:pt>
    <dgm:pt modelId="{4F18B06E-174C-4CBE-9F97-31A19DE75FDF}" type="pres">
      <dgm:prSet presAssocID="{E93C7618-4126-4F40-8D08-2B7079E5DFE1}" presName="hierRoot3" presStyleCnt="0"/>
      <dgm:spPr/>
    </dgm:pt>
    <dgm:pt modelId="{D3B9D03B-5AAA-4327-81C8-86C941A0A941}" type="pres">
      <dgm:prSet presAssocID="{E93C7618-4126-4F40-8D08-2B7079E5DFE1}" presName="composite3" presStyleCnt="0"/>
      <dgm:spPr/>
    </dgm:pt>
    <dgm:pt modelId="{D8952168-08FC-4FF6-A6E6-1BC929E33B60}" type="pres">
      <dgm:prSet presAssocID="{E93C7618-4126-4F40-8D08-2B7079E5DFE1}" presName="background3" presStyleLbl="node3" presStyleIdx="2" presStyleCnt="5"/>
      <dgm:spPr/>
    </dgm:pt>
    <dgm:pt modelId="{528B473D-AC3D-4FA0-A1FB-50DC9ED2D4EA}" type="pres">
      <dgm:prSet presAssocID="{E93C7618-4126-4F40-8D08-2B7079E5DFE1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8FAC3-5799-40AA-B6F0-4A0EE8A3E3EA}" type="pres">
      <dgm:prSet presAssocID="{E93C7618-4126-4F40-8D08-2B7079E5DFE1}" presName="hierChild4" presStyleCnt="0"/>
      <dgm:spPr/>
    </dgm:pt>
    <dgm:pt modelId="{E9706D09-C567-4917-A71A-ABAB7B28EE0C}" type="pres">
      <dgm:prSet presAssocID="{A21AF750-AC31-443D-A03B-C5A351AE79FD}" presName="Name17" presStyleLbl="parChTrans1D3" presStyleIdx="3" presStyleCnt="5"/>
      <dgm:spPr/>
      <dgm:t>
        <a:bodyPr/>
        <a:lstStyle/>
        <a:p>
          <a:endParaRPr lang="es-ES"/>
        </a:p>
      </dgm:t>
    </dgm:pt>
    <dgm:pt modelId="{4E34FC64-A525-4103-8DEA-C25EF14EBCFF}" type="pres">
      <dgm:prSet presAssocID="{B294F870-2927-4837-BE7C-487C5E605D04}" presName="hierRoot3" presStyleCnt="0"/>
      <dgm:spPr/>
    </dgm:pt>
    <dgm:pt modelId="{163D5625-70AA-4E8D-A162-A17ACD36BA79}" type="pres">
      <dgm:prSet presAssocID="{B294F870-2927-4837-BE7C-487C5E605D04}" presName="composite3" presStyleCnt="0"/>
      <dgm:spPr/>
    </dgm:pt>
    <dgm:pt modelId="{5BAB564A-9C3E-47E4-8A0D-99ACC659837A}" type="pres">
      <dgm:prSet presAssocID="{B294F870-2927-4837-BE7C-487C5E605D04}" presName="background3" presStyleLbl="node3" presStyleIdx="3" presStyleCnt="5"/>
      <dgm:spPr/>
    </dgm:pt>
    <dgm:pt modelId="{07BAC804-5529-407C-80EC-819A800839AF}" type="pres">
      <dgm:prSet presAssocID="{B294F870-2927-4837-BE7C-487C5E605D04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024E7-8645-4EE8-A05A-CDBE9D1463DB}" type="pres">
      <dgm:prSet presAssocID="{B294F870-2927-4837-BE7C-487C5E605D04}" presName="hierChild4" presStyleCnt="0"/>
      <dgm:spPr/>
    </dgm:pt>
    <dgm:pt modelId="{FFEF419B-46CA-417E-8D3A-2E2C86ACF99B}" type="pres">
      <dgm:prSet presAssocID="{178F4BF6-4236-429F-B361-4FCED283C340}" presName="Name17" presStyleLbl="parChTrans1D3" presStyleIdx="4" presStyleCnt="5"/>
      <dgm:spPr/>
      <dgm:t>
        <a:bodyPr/>
        <a:lstStyle/>
        <a:p>
          <a:endParaRPr lang="es-ES"/>
        </a:p>
      </dgm:t>
    </dgm:pt>
    <dgm:pt modelId="{D0618EB3-460C-4B67-BB10-DE2D55E9FC36}" type="pres">
      <dgm:prSet presAssocID="{F87DFBB8-DF03-420B-9FD0-351A4571B0CB}" presName="hierRoot3" presStyleCnt="0"/>
      <dgm:spPr/>
    </dgm:pt>
    <dgm:pt modelId="{F940E5F0-27BE-4357-A05B-902BC05F153E}" type="pres">
      <dgm:prSet presAssocID="{F87DFBB8-DF03-420B-9FD0-351A4571B0CB}" presName="composite3" presStyleCnt="0"/>
      <dgm:spPr/>
    </dgm:pt>
    <dgm:pt modelId="{972B7C91-A3FB-4355-BFA6-EF3AA82F08CC}" type="pres">
      <dgm:prSet presAssocID="{F87DFBB8-DF03-420B-9FD0-351A4571B0CB}" presName="background3" presStyleLbl="node3" presStyleIdx="4" presStyleCnt="5"/>
      <dgm:spPr/>
    </dgm:pt>
    <dgm:pt modelId="{20C52AEB-86E9-4122-AC5B-D08DEEC0F228}" type="pres">
      <dgm:prSet presAssocID="{F87DFBB8-DF03-420B-9FD0-351A4571B0CB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FB8585-AB04-4ADA-A20B-AD0F9DC7E780}" type="pres">
      <dgm:prSet presAssocID="{F87DFBB8-DF03-420B-9FD0-351A4571B0CB}" presName="hierChild4" presStyleCnt="0"/>
      <dgm:spPr/>
    </dgm:pt>
  </dgm:ptLst>
  <dgm:cxnLst>
    <dgm:cxn modelId="{E9210A91-1A7F-4CEA-B6B8-45D10D6B676F}" srcId="{E3E9B126-CDFD-44BF-A37D-294ECF1F6B77}" destId="{B294F870-2927-4837-BE7C-487C5E605D04}" srcOrd="3" destOrd="0" parTransId="{A21AF750-AC31-443D-A03B-C5A351AE79FD}" sibTransId="{34829936-785C-4732-A491-1F201271560B}"/>
    <dgm:cxn modelId="{A411C9A7-69FE-47E4-B3EF-58233B0A1CD9}" type="presOf" srcId="{6B43BA9D-0460-4A85-B830-BFF5CDFCD8F2}" destId="{A9EF151B-D166-496F-8159-736A1B81D098}" srcOrd="0" destOrd="0" presId="urn:microsoft.com/office/officeart/2005/8/layout/hierarchy1"/>
    <dgm:cxn modelId="{42C06EAB-7F5C-468F-8D12-08E0A72D6C9F}" type="presOf" srcId="{C0DE8A50-7D1E-4EAD-B5A4-080C61A3BDC3}" destId="{8E12A937-E044-46CD-8F7F-695E08C4FEB9}" srcOrd="0" destOrd="0" presId="urn:microsoft.com/office/officeart/2005/8/layout/hierarchy1"/>
    <dgm:cxn modelId="{FFF891D3-CB8E-4E84-A574-418949C5B702}" type="presOf" srcId="{87EBE3CE-1B59-4E6F-86C4-05C66B1F54C3}" destId="{5D8A8815-0FE3-41D7-9AA7-93B8BA224175}" srcOrd="0" destOrd="0" presId="urn:microsoft.com/office/officeart/2005/8/layout/hierarchy1"/>
    <dgm:cxn modelId="{67B02FD1-422F-401D-9579-DE8580EF3C02}" type="presOf" srcId="{E93C7618-4126-4F40-8D08-2B7079E5DFE1}" destId="{528B473D-AC3D-4FA0-A1FB-50DC9ED2D4EA}" srcOrd="0" destOrd="0" presId="urn:microsoft.com/office/officeart/2005/8/layout/hierarchy1"/>
    <dgm:cxn modelId="{F8CC6323-9906-4659-B924-9B8D96FC7416}" type="presOf" srcId="{FAC0BE1D-B623-44E6-ADB0-975BB3692498}" destId="{D0D99D10-FFF4-4444-80A0-25496AEE145C}" srcOrd="0" destOrd="0" presId="urn:microsoft.com/office/officeart/2005/8/layout/hierarchy1"/>
    <dgm:cxn modelId="{4B50AA65-DB56-44AC-B1CE-9DFEE7C6AB06}" type="presOf" srcId="{A0ED316B-9B10-469A-B906-4ACE9D1D9019}" destId="{281C7DF4-4EDA-492F-A544-BDF02FE89F66}" srcOrd="0" destOrd="0" presId="urn:microsoft.com/office/officeart/2005/8/layout/hierarchy1"/>
    <dgm:cxn modelId="{E56FE2A9-FABD-4546-AD2F-1EB80F243280}" type="presOf" srcId="{AF116271-5605-4313-A8A8-3B2C74837FE1}" destId="{B4459207-5D42-42BE-A22C-A30EDEB250E8}" srcOrd="0" destOrd="0" presId="urn:microsoft.com/office/officeart/2005/8/layout/hierarchy1"/>
    <dgm:cxn modelId="{596C5CEC-F02C-4C73-BAD5-CF03310A2CF7}" type="presOf" srcId="{B294F870-2927-4837-BE7C-487C5E605D04}" destId="{07BAC804-5529-407C-80EC-819A800839AF}" srcOrd="0" destOrd="0" presId="urn:microsoft.com/office/officeart/2005/8/layout/hierarchy1"/>
    <dgm:cxn modelId="{30411C75-E9FB-4FD7-AEC9-A94252477D7B}" type="presOf" srcId="{E3E9B126-CDFD-44BF-A37D-294ECF1F6B77}" destId="{F7175135-6341-48E0-9087-E8D9B83585C6}" srcOrd="0" destOrd="0" presId="urn:microsoft.com/office/officeart/2005/8/layout/hierarchy1"/>
    <dgm:cxn modelId="{6BB64B41-8DF9-4A32-A918-85206BC0F3EC}" type="presOf" srcId="{FDE15BA8-6A8C-43C7-B37A-0135F0970784}" destId="{397C03C9-1F87-4305-9FFC-9FD673DAEBB4}" srcOrd="0" destOrd="0" presId="urn:microsoft.com/office/officeart/2005/8/layout/hierarchy1"/>
    <dgm:cxn modelId="{F612AE93-2E98-44A4-AFAE-C5966A90BEBF}" type="presOf" srcId="{05897440-3DE4-4386-9928-5BB2A65E2A6E}" destId="{9A8BEDF6-A3AE-4A56-9723-415DB789FA46}" srcOrd="0" destOrd="0" presId="urn:microsoft.com/office/officeart/2005/8/layout/hierarchy1"/>
    <dgm:cxn modelId="{404FC38F-7FAF-4E03-9832-7D130A81A1C7}" srcId="{43BF629F-4943-40F3-8149-D4B4B6278471}" destId="{AF116271-5605-4313-A8A8-3B2C74837FE1}" srcOrd="0" destOrd="0" parTransId="{A0ED316B-9B10-469A-B906-4ACE9D1D9019}" sibTransId="{E5473866-2676-440B-BB7A-F5247C097006}"/>
    <dgm:cxn modelId="{C68D5A90-1095-4794-A480-4A03B16B19AE}" type="presOf" srcId="{178F4BF6-4236-429F-B361-4FCED283C340}" destId="{FFEF419B-46CA-417E-8D3A-2E2C86ACF99B}" srcOrd="0" destOrd="0" presId="urn:microsoft.com/office/officeart/2005/8/layout/hierarchy1"/>
    <dgm:cxn modelId="{9BF3F975-50D1-4734-902B-51197D423A14}" type="presOf" srcId="{F87DFBB8-DF03-420B-9FD0-351A4571B0CB}" destId="{20C52AEB-86E9-4122-AC5B-D08DEEC0F228}" srcOrd="0" destOrd="0" presId="urn:microsoft.com/office/officeart/2005/8/layout/hierarchy1"/>
    <dgm:cxn modelId="{8B4E0F4E-BBA7-4378-A3A2-3D791680B1CC}" srcId="{F43C9DDF-10A4-4F4B-A8FE-57B3B7067FCE}" destId="{43BF629F-4943-40F3-8149-D4B4B6278471}" srcOrd="0" destOrd="0" parTransId="{C9B74702-131C-4817-8A5A-1C2A5DDC8DA1}" sibTransId="{E966D4FC-D5DA-40E7-907E-0C361D005F6A}"/>
    <dgm:cxn modelId="{C9BD6B80-5BF9-4B23-A403-C162E3F338AD}" srcId="{43BF629F-4943-40F3-8149-D4B4B6278471}" destId="{E3E9B126-CDFD-44BF-A37D-294ECF1F6B77}" srcOrd="2" destOrd="0" parTransId="{05897440-3DE4-4386-9928-5BB2A65E2A6E}" sibTransId="{7AC1FC0D-0813-4528-9621-5776EDE11B18}"/>
    <dgm:cxn modelId="{F4BC118E-EF77-447B-A6B8-9367E1BFD436}" srcId="{E3E9B126-CDFD-44BF-A37D-294ECF1F6B77}" destId="{87EBE3CE-1B59-4E6F-86C4-05C66B1F54C3}" srcOrd="1" destOrd="0" parTransId="{FDE15BA8-6A8C-43C7-B37A-0135F0970784}" sibTransId="{C524EC1C-1EC6-41C2-9B0B-1B1777C21EBD}"/>
    <dgm:cxn modelId="{95829FC6-27D2-478A-AFE1-E2B5F788D3E9}" srcId="{E3E9B126-CDFD-44BF-A37D-294ECF1F6B77}" destId="{F87DFBB8-DF03-420B-9FD0-351A4571B0CB}" srcOrd="4" destOrd="0" parTransId="{178F4BF6-4236-429F-B361-4FCED283C340}" sibTransId="{6A4DA334-453B-4B58-851E-10C13C973509}"/>
    <dgm:cxn modelId="{A38F4722-7DC4-4CC8-9A3A-78BF2889CC39}" type="presOf" srcId="{F43C9DDF-10A4-4F4B-A8FE-57B3B7067FCE}" destId="{179C6484-9DAF-41F4-B884-AD066694A1D8}" srcOrd="0" destOrd="0" presId="urn:microsoft.com/office/officeart/2005/8/layout/hierarchy1"/>
    <dgm:cxn modelId="{D0B2D5E3-D3F5-40B0-ABA2-8712AD3A7028}" srcId="{43BF629F-4943-40F3-8149-D4B4B6278471}" destId="{90D94928-3D56-46C7-90E0-4EE5D6A9AEF3}" srcOrd="1" destOrd="0" parTransId="{C0DE8A50-7D1E-4EAD-B5A4-080C61A3BDC3}" sibTransId="{4ECA44AD-40A3-4D62-A41C-BBED4F42F4B4}"/>
    <dgm:cxn modelId="{9903B08E-971D-4C09-B707-1015823F605D}" type="presOf" srcId="{14D8AC05-19D8-4E60-B354-062CB44E9F34}" destId="{53441245-AD5A-4CA0-AF5C-8D43E5631CA5}" srcOrd="0" destOrd="0" presId="urn:microsoft.com/office/officeart/2005/8/layout/hierarchy1"/>
    <dgm:cxn modelId="{5011AFD2-3A67-4DF5-A99C-D2B61F48ECBC}" type="presOf" srcId="{90D94928-3D56-46C7-90E0-4EE5D6A9AEF3}" destId="{1AF0BC44-082F-48DE-970A-FB2CA6D30A64}" srcOrd="0" destOrd="0" presId="urn:microsoft.com/office/officeart/2005/8/layout/hierarchy1"/>
    <dgm:cxn modelId="{D744F017-2461-4317-B128-8DE9FD72866E}" type="presOf" srcId="{A21AF750-AC31-443D-A03B-C5A351AE79FD}" destId="{E9706D09-C567-4917-A71A-ABAB7B28EE0C}" srcOrd="0" destOrd="0" presId="urn:microsoft.com/office/officeart/2005/8/layout/hierarchy1"/>
    <dgm:cxn modelId="{ED329B20-AF47-4E86-A4B8-197B656D6C65}" type="presOf" srcId="{43BF629F-4943-40F3-8149-D4B4B6278471}" destId="{7170E89D-F8ED-4F9F-9582-3C20D129A0C2}" srcOrd="0" destOrd="0" presId="urn:microsoft.com/office/officeart/2005/8/layout/hierarchy1"/>
    <dgm:cxn modelId="{287684F6-89C1-43C1-BED5-6544E6FC6DA7}" srcId="{E3E9B126-CDFD-44BF-A37D-294ECF1F6B77}" destId="{E93C7618-4126-4F40-8D08-2B7079E5DFE1}" srcOrd="2" destOrd="0" parTransId="{FAC0BE1D-B623-44E6-ADB0-975BB3692498}" sibTransId="{EDB1F8D0-1A45-45F6-ADC1-4BC58DF15C02}"/>
    <dgm:cxn modelId="{F4CBE507-CA60-4630-A07E-1D4B1DADC7CA}" srcId="{E3E9B126-CDFD-44BF-A37D-294ECF1F6B77}" destId="{6B43BA9D-0460-4A85-B830-BFF5CDFCD8F2}" srcOrd="0" destOrd="0" parTransId="{14D8AC05-19D8-4E60-B354-062CB44E9F34}" sibTransId="{74C2773E-623A-4247-8583-77B2D9B1B097}"/>
    <dgm:cxn modelId="{DEBA1368-4550-4AD6-84A4-48134AF03151}" type="presParOf" srcId="{179C6484-9DAF-41F4-B884-AD066694A1D8}" destId="{C13F6C93-A5AE-4921-BFA2-D350060138BD}" srcOrd="0" destOrd="0" presId="urn:microsoft.com/office/officeart/2005/8/layout/hierarchy1"/>
    <dgm:cxn modelId="{A42E4F8D-922C-458B-B912-BCCA25B5A5FD}" type="presParOf" srcId="{C13F6C93-A5AE-4921-BFA2-D350060138BD}" destId="{CDE30017-6ED4-4BCD-8D96-97015437CCF1}" srcOrd="0" destOrd="0" presId="urn:microsoft.com/office/officeart/2005/8/layout/hierarchy1"/>
    <dgm:cxn modelId="{ED820719-EAFE-4E23-BEF8-7DACDAE6C7B8}" type="presParOf" srcId="{CDE30017-6ED4-4BCD-8D96-97015437CCF1}" destId="{31BC349B-0599-41EF-9BAF-3FBF7233FBDB}" srcOrd="0" destOrd="0" presId="urn:microsoft.com/office/officeart/2005/8/layout/hierarchy1"/>
    <dgm:cxn modelId="{8819E449-9E39-4A41-A0DF-78C80F42FE89}" type="presParOf" srcId="{CDE30017-6ED4-4BCD-8D96-97015437CCF1}" destId="{7170E89D-F8ED-4F9F-9582-3C20D129A0C2}" srcOrd="1" destOrd="0" presId="urn:microsoft.com/office/officeart/2005/8/layout/hierarchy1"/>
    <dgm:cxn modelId="{9256061D-9285-4479-BE25-65004EFF6537}" type="presParOf" srcId="{C13F6C93-A5AE-4921-BFA2-D350060138BD}" destId="{89EC5947-C967-4E5E-81EC-A8BEDAB9D7DC}" srcOrd="1" destOrd="0" presId="urn:microsoft.com/office/officeart/2005/8/layout/hierarchy1"/>
    <dgm:cxn modelId="{0BC950D0-6B5E-4F70-BFE4-6EB5D2F01AE6}" type="presParOf" srcId="{89EC5947-C967-4E5E-81EC-A8BEDAB9D7DC}" destId="{281C7DF4-4EDA-492F-A544-BDF02FE89F66}" srcOrd="0" destOrd="0" presId="urn:microsoft.com/office/officeart/2005/8/layout/hierarchy1"/>
    <dgm:cxn modelId="{248FF9FD-2149-4109-B394-F773E43572AE}" type="presParOf" srcId="{89EC5947-C967-4E5E-81EC-A8BEDAB9D7DC}" destId="{AFAA8361-4B9F-4AF0-992D-EF429827771A}" srcOrd="1" destOrd="0" presId="urn:microsoft.com/office/officeart/2005/8/layout/hierarchy1"/>
    <dgm:cxn modelId="{B2011232-0F51-44B5-B697-A2E45E07E211}" type="presParOf" srcId="{AFAA8361-4B9F-4AF0-992D-EF429827771A}" destId="{69E5F4D6-F8AD-4572-8DBE-6AFAFB1A6C9F}" srcOrd="0" destOrd="0" presId="urn:microsoft.com/office/officeart/2005/8/layout/hierarchy1"/>
    <dgm:cxn modelId="{97CCCF26-8ADE-4BC7-AA6A-272CBED4CA2C}" type="presParOf" srcId="{69E5F4D6-F8AD-4572-8DBE-6AFAFB1A6C9F}" destId="{5536149A-FC04-4B90-934D-B670880EE405}" srcOrd="0" destOrd="0" presId="urn:microsoft.com/office/officeart/2005/8/layout/hierarchy1"/>
    <dgm:cxn modelId="{814004F5-5A63-4653-AD00-54A7F8F20B61}" type="presParOf" srcId="{69E5F4D6-F8AD-4572-8DBE-6AFAFB1A6C9F}" destId="{B4459207-5D42-42BE-A22C-A30EDEB250E8}" srcOrd="1" destOrd="0" presId="urn:microsoft.com/office/officeart/2005/8/layout/hierarchy1"/>
    <dgm:cxn modelId="{002C2335-288C-4650-A8AF-15CABD25915A}" type="presParOf" srcId="{AFAA8361-4B9F-4AF0-992D-EF429827771A}" destId="{0EA284DC-5020-48C9-BC11-1A34195FBFBF}" srcOrd="1" destOrd="0" presId="urn:microsoft.com/office/officeart/2005/8/layout/hierarchy1"/>
    <dgm:cxn modelId="{48606127-2FE5-429C-8A62-001EDE0E9B72}" type="presParOf" srcId="{89EC5947-C967-4E5E-81EC-A8BEDAB9D7DC}" destId="{8E12A937-E044-46CD-8F7F-695E08C4FEB9}" srcOrd="2" destOrd="0" presId="urn:microsoft.com/office/officeart/2005/8/layout/hierarchy1"/>
    <dgm:cxn modelId="{699894A2-428B-4333-83F9-0262A4DFF435}" type="presParOf" srcId="{89EC5947-C967-4E5E-81EC-A8BEDAB9D7DC}" destId="{8F04A002-F21C-42C4-902F-69A113645269}" srcOrd="3" destOrd="0" presId="urn:microsoft.com/office/officeart/2005/8/layout/hierarchy1"/>
    <dgm:cxn modelId="{AFB7024B-8316-4C9B-B2E1-C24933A69F88}" type="presParOf" srcId="{8F04A002-F21C-42C4-902F-69A113645269}" destId="{0B45759D-01EE-41A7-922F-BF0A0F8423FF}" srcOrd="0" destOrd="0" presId="urn:microsoft.com/office/officeart/2005/8/layout/hierarchy1"/>
    <dgm:cxn modelId="{D0094C9F-4B4E-44B3-8F5A-38D1FC45CDF0}" type="presParOf" srcId="{0B45759D-01EE-41A7-922F-BF0A0F8423FF}" destId="{A1852544-D71D-417E-BC32-FD6F0ADAB59C}" srcOrd="0" destOrd="0" presId="urn:microsoft.com/office/officeart/2005/8/layout/hierarchy1"/>
    <dgm:cxn modelId="{2240821E-5757-4EA9-B6A9-21F6E641D0E7}" type="presParOf" srcId="{0B45759D-01EE-41A7-922F-BF0A0F8423FF}" destId="{1AF0BC44-082F-48DE-970A-FB2CA6D30A64}" srcOrd="1" destOrd="0" presId="urn:microsoft.com/office/officeart/2005/8/layout/hierarchy1"/>
    <dgm:cxn modelId="{183215E8-5791-495A-B977-818980DC1160}" type="presParOf" srcId="{8F04A002-F21C-42C4-902F-69A113645269}" destId="{D71F6D17-8BDE-4138-9E54-685B9EE7623F}" srcOrd="1" destOrd="0" presId="urn:microsoft.com/office/officeart/2005/8/layout/hierarchy1"/>
    <dgm:cxn modelId="{EFD1D0A1-A6DB-4741-948D-F3B5DE574F8C}" type="presParOf" srcId="{89EC5947-C967-4E5E-81EC-A8BEDAB9D7DC}" destId="{9A8BEDF6-A3AE-4A56-9723-415DB789FA46}" srcOrd="4" destOrd="0" presId="urn:microsoft.com/office/officeart/2005/8/layout/hierarchy1"/>
    <dgm:cxn modelId="{3C4ECF67-CD02-4604-AC47-156E3C22E850}" type="presParOf" srcId="{89EC5947-C967-4E5E-81EC-A8BEDAB9D7DC}" destId="{1F01F85C-88C5-48F0-BADC-8C082851C9CD}" srcOrd="5" destOrd="0" presId="urn:microsoft.com/office/officeart/2005/8/layout/hierarchy1"/>
    <dgm:cxn modelId="{7599CE87-7C8B-4FAA-BE34-959611813378}" type="presParOf" srcId="{1F01F85C-88C5-48F0-BADC-8C082851C9CD}" destId="{33BC7040-57CA-4360-9C74-B604FF444301}" srcOrd="0" destOrd="0" presId="urn:microsoft.com/office/officeart/2005/8/layout/hierarchy1"/>
    <dgm:cxn modelId="{18BFE65C-477D-4675-A00C-2C6DB5BB595B}" type="presParOf" srcId="{33BC7040-57CA-4360-9C74-B604FF444301}" destId="{441A6C5C-5268-4791-899D-ADB2A1D73562}" srcOrd="0" destOrd="0" presId="urn:microsoft.com/office/officeart/2005/8/layout/hierarchy1"/>
    <dgm:cxn modelId="{6BB19A72-5C54-4AD8-AF16-657466DF109C}" type="presParOf" srcId="{33BC7040-57CA-4360-9C74-B604FF444301}" destId="{F7175135-6341-48E0-9087-E8D9B83585C6}" srcOrd="1" destOrd="0" presId="urn:microsoft.com/office/officeart/2005/8/layout/hierarchy1"/>
    <dgm:cxn modelId="{4DC4CEA5-1BB3-48FC-9A3D-321D42ED27DB}" type="presParOf" srcId="{1F01F85C-88C5-48F0-BADC-8C082851C9CD}" destId="{A544F2D3-405A-4784-B5E2-AD54393C279A}" srcOrd="1" destOrd="0" presId="urn:microsoft.com/office/officeart/2005/8/layout/hierarchy1"/>
    <dgm:cxn modelId="{98573A64-78EA-4C60-9DC3-D71705A2BEB1}" type="presParOf" srcId="{A544F2D3-405A-4784-B5E2-AD54393C279A}" destId="{53441245-AD5A-4CA0-AF5C-8D43E5631CA5}" srcOrd="0" destOrd="0" presId="urn:microsoft.com/office/officeart/2005/8/layout/hierarchy1"/>
    <dgm:cxn modelId="{144E07E8-47A4-4583-8655-CF9FFCBF7145}" type="presParOf" srcId="{A544F2D3-405A-4784-B5E2-AD54393C279A}" destId="{D40F61B2-347B-4F2A-9CE2-77FED19528B6}" srcOrd="1" destOrd="0" presId="urn:microsoft.com/office/officeart/2005/8/layout/hierarchy1"/>
    <dgm:cxn modelId="{45B43073-6D09-416B-B466-37C7A382ABF6}" type="presParOf" srcId="{D40F61B2-347B-4F2A-9CE2-77FED19528B6}" destId="{A9A44783-D084-4845-9386-1BC00C0F99DD}" srcOrd="0" destOrd="0" presId="urn:microsoft.com/office/officeart/2005/8/layout/hierarchy1"/>
    <dgm:cxn modelId="{9E07517A-AEA3-44B3-9A0B-F50F961CFBA3}" type="presParOf" srcId="{A9A44783-D084-4845-9386-1BC00C0F99DD}" destId="{C7B073AD-9F96-4F3B-905B-4B484C0DAFE3}" srcOrd="0" destOrd="0" presId="urn:microsoft.com/office/officeart/2005/8/layout/hierarchy1"/>
    <dgm:cxn modelId="{6B4A7C90-570A-4E6F-9F9D-314F0776CA13}" type="presParOf" srcId="{A9A44783-D084-4845-9386-1BC00C0F99DD}" destId="{A9EF151B-D166-496F-8159-736A1B81D098}" srcOrd="1" destOrd="0" presId="urn:microsoft.com/office/officeart/2005/8/layout/hierarchy1"/>
    <dgm:cxn modelId="{E939A2F5-3DDD-4B5A-B105-DD16ABF030BF}" type="presParOf" srcId="{D40F61B2-347B-4F2A-9CE2-77FED19528B6}" destId="{F3F85D7E-E8C7-4CA5-B6EC-6F484A5BFF5C}" srcOrd="1" destOrd="0" presId="urn:microsoft.com/office/officeart/2005/8/layout/hierarchy1"/>
    <dgm:cxn modelId="{46007648-3723-4570-BD6F-C857C68D1ECE}" type="presParOf" srcId="{A544F2D3-405A-4784-B5E2-AD54393C279A}" destId="{397C03C9-1F87-4305-9FFC-9FD673DAEBB4}" srcOrd="2" destOrd="0" presId="urn:microsoft.com/office/officeart/2005/8/layout/hierarchy1"/>
    <dgm:cxn modelId="{E9759425-D91E-4E00-B3C4-5C23C7CC4C5E}" type="presParOf" srcId="{A544F2D3-405A-4784-B5E2-AD54393C279A}" destId="{B76095F6-924C-4CC7-A586-1FC2059E7C52}" srcOrd="3" destOrd="0" presId="urn:microsoft.com/office/officeart/2005/8/layout/hierarchy1"/>
    <dgm:cxn modelId="{634EFDD8-1769-49E8-9CDA-E6B38F6684B7}" type="presParOf" srcId="{B76095F6-924C-4CC7-A586-1FC2059E7C52}" destId="{94BDFB41-8E74-4975-B320-867F3EDBC5AD}" srcOrd="0" destOrd="0" presId="urn:microsoft.com/office/officeart/2005/8/layout/hierarchy1"/>
    <dgm:cxn modelId="{6C0EBF37-CB72-4DEA-8E16-8069E1FBC83D}" type="presParOf" srcId="{94BDFB41-8E74-4975-B320-867F3EDBC5AD}" destId="{70CC5945-2BEB-4C79-B705-7FDCC57915E3}" srcOrd="0" destOrd="0" presId="urn:microsoft.com/office/officeart/2005/8/layout/hierarchy1"/>
    <dgm:cxn modelId="{97CBAF67-3511-4A4D-8210-DD0A5A4A76CE}" type="presParOf" srcId="{94BDFB41-8E74-4975-B320-867F3EDBC5AD}" destId="{5D8A8815-0FE3-41D7-9AA7-93B8BA224175}" srcOrd="1" destOrd="0" presId="urn:microsoft.com/office/officeart/2005/8/layout/hierarchy1"/>
    <dgm:cxn modelId="{69313567-2A55-4104-BE0A-3E88D45D7CD6}" type="presParOf" srcId="{B76095F6-924C-4CC7-A586-1FC2059E7C52}" destId="{F9916E37-3DDE-47C7-9F52-B313028D1C0B}" srcOrd="1" destOrd="0" presId="urn:microsoft.com/office/officeart/2005/8/layout/hierarchy1"/>
    <dgm:cxn modelId="{4F8C7F35-5BF7-4E34-B80B-C37EA99F9605}" type="presParOf" srcId="{A544F2D3-405A-4784-B5E2-AD54393C279A}" destId="{D0D99D10-FFF4-4444-80A0-25496AEE145C}" srcOrd="4" destOrd="0" presId="urn:microsoft.com/office/officeart/2005/8/layout/hierarchy1"/>
    <dgm:cxn modelId="{FE52F7E5-D24A-4C4A-A872-CBAEC6B6D871}" type="presParOf" srcId="{A544F2D3-405A-4784-B5E2-AD54393C279A}" destId="{4F18B06E-174C-4CBE-9F97-31A19DE75FDF}" srcOrd="5" destOrd="0" presId="urn:microsoft.com/office/officeart/2005/8/layout/hierarchy1"/>
    <dgm:cxn modelId="{270361FE-FF99-4A54-9089-90DF1868952D}" type="presParOf" srcId="{4F18B06E-174C-4CBE-9F97-31A19DE75FDF}" destId="{D3B9D03B-5AAA-4327-81C8-86C941A0A941}" srcOrd="0" destOrd="0" presId="urn:microsoft.com/office/officeart/2005/8/layout/hierarchy1"/>
    <dgm:cxn modelId="{3635C66F-EFC8-4B16-B710-A6B17F0CDC84}" type="presParOf" srcId="{D3B9D03B-5AAA-4327-81C8-86C941A0A941}" destId="{D8952168-08FC-4FF6-A6E6-1BC929E33B60}" srcOrd="0" destOrd="0" presId="urn:microsoft.com/office/officeart/2005/8/layout/hierarchy1"/>
    <dgm:cxn modelId="{2959F206-1FBC-4C97-AB1D-B1F240B8E6AC}" type="presParOf" srcId="{D3B9D03B-5AAA-4327-81C8-86C941A0A941}" destId="{528B473D-AC3D-4FA0-A1FB-50DC9ED2D4EA}" srcOrd="1" destOrd="0" presId="urn:microsoft.com/office/officeart/2005/8/layout/hierarchy1"/>
    <dgm:cxn modelId="{FF139762-E147-4D18-81CD-E9C90E2F8FF4}" type="presParOf" srcId="{4F18B06E-174C-4CBE-9F97-31A19DE75FDF}" destId="{EA48FAC3-5799-40AA-B6F0-4A0EE8A3E3EA}" srcOrd="1" destOrd="0" presId="urn:microsoft.com/office/officeart/2005/8/layout/hierarchy1"/>
    <dgm:cxn modelId="{45457313-2BB0-4D18-AB9E-12B749FBB665}" type="presParOf" srcId="{A544F2D3-405A-4784-B5E2-AD54393C279A}" destId="{E9706D09-C567-4917-A71A-ABAB7B28EE0C}" srcOrd="6" destOrd="0" presId="urn:microsoft.com/office/officeart/2005/8/layout/hierarchy1"/>
    <dgm:cxn modelId="{83DE90AF-2EA0-469D-9F0F-A094CFABEB17}" type="presParOf" srcId="{A544F2D3-405A-4784-B5E2-AD54393C279A}" destId="{4E34FC64-A525-4103-8DEA-C25EF14EBCFF}" srcOrd="7" destOrd="0" presId="urn:microsoft.com/office/officeart/2005/8/layout/hierarchy1"/>
    <dgm:cxn modelId="{FFA169E8-7837-4497-94B8-6AE1E3D15301}" type="presParOf" srcId="{4E34FC64-A525-4103-8DEA-C25EF14EBCFF}" destId="{163D5625-70AA-4E8D-A162-A17ACD36BA79}" srcOrd="0" destOrd="0" presId="urn:microsoft.com/office/officeart/2005/8/layout/hierarchy1"/>
    <dgm:cxn modelId="{3FECDD3E-151D-4A29-9F2C-A39EAE39B1D5}" type="presParOf" srcId="{163D5625-70AA-4E8D-A162-A17ACD36BA79}" destId="{5BAB564A-9C3E-47E4-8A0D-99ACC659837A}" srcOrd="0" destOrd="0" presId="urn:microsoft.com/office/officeart/2005/8/layout/hierarchy1"/>
    <dgm:cxn modelId="{05218AE8-237E-4417-B3C5-F7532645EED2}" type="presParOf" srcId="{163D5625-70AA-4E8D-A162-A17ACD36BA79}" destId="{07BAC804-5529-407C-80EC-819A800839AF}" srcOrd="1" destOrd="0" presId="urn:microsoft.com/office/officeart/2005/8/layout/hierarchy1"/>
    <dgm:cxn modelId="{1F4C74B0-9130-477A-BEDE-AFFA70FEE3E1}" type="presParOf" srcId="{4E34FC64-A525-4103-8DEA-C25EF14EBCFF}" destId="{06E024E7-8645-4EE8-A05A-CDBE9D1463DB}" srcOrd="1" destOrd="0" presId="urn:microsoft.com/office/officeart/2005/8/layout/hierarchy1"/>
    <dgm:cxn modelId="{9C0DBB08-CF2F-44D7-80AB-A271F8D8F05F}" type="presParOf" srcId="{A544F2D3-405A-4784-B5E2-AD54393C279A}" destId="{FFEF419B-46CA-417E-8D3A-2E2C86ACF99B}" srcOrd="8" destOrd="0" presId="urn:microsoft.com/office/officeart/2005/8/layout/hierarchy1"/>
    <dgm:cxn modelId="{DD159ECA-626A-43C2-A801-76771C0B365B}" type="presParOf" srcId="{A544F2D3-405A-4784-B5E2-AD54393C279A}" destId="{D0618EB3-460C-4B67-BB10-DE2D55E9FC36}" srcOrd="9" destOrd="0" presId="urn:microsoft.com/office/officeart/2005/8/layout/hierarchy1"/>
    <dgm:cxn modelId="{18912CE1-FF04-480B-8462-0182E91FF9F5}" type="presParOf" srcId="{D0618EB3-460C-4B67-BB10-DE2D55E9FC36}" destId="{F940E5F0-27BE-4357-A05B-902BC05F153E}" srcOrd="0" destOrd="0" presId="urn:microsoft.com/office/officeart/2005/8/layout/hierarchy1"/>
    <dgm:cxn modelId="{8A5AFBC7-59C6-477E-A53A-8573F9340A1F}" type="presParOf" srcId="{F940E5F0-27BE-4357-A05B-902BC05F153E}" destId="{972B7C91-A3FB-4355-BFA6-EF3AA82F08CC}" srcOrd="0" destOrd="0" presId="urn:microsoft.com/office/officeart/2005/8/layout/hierarchy1"/>
    <dgm:cxn modelId="{00CDD33A-CB94-4285-B516-C5B78A3470FA}" type="presParOf" srcId="{F940E5F0-27BE-4357-A05B-902BC05F153E}" destId="{20C52AEB-86E9-4122-AC5B-D08DEEC0F228}" srcOrd="1" destOrd="0" presId="urn:microsoft.com/office/officeart/2005/8/layout/hierarchy1"/>
    <dgm:cxn modelId="{5AFEBD8C-E27C-468B-91C6-CDDB3E6ACABC}" type="presParOf" srcId="{D0618EB3-460C-4B67-BB10-DE2D55E9FC36}" destId="{BDFB8585-AB04-4ADA-A20B-AD0F9DC7E78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00A9E-4F58-4000-93D3-B3ECFDD460DD}" type="datetimeFigureOut">
              <a:rPr lang="es-PE" smtClean="0"/>
              <a:pPr/>
              <a:t>04/11/2014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538F1-412E-46D1-A993-72193AA24E9A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4571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538F1-412E-46D1-A993-72193AA24E9A}" type="slidenum">
              <a:rPr lang="es-PE" smtClean="0"/>
              <a:pPr/>
              <a:t>43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442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Los </a:t>
            </a:r>
            <a:r>
              <a:rPr lang="es-ES" i="1" dirty="0" smtClean="0"/>
              <a:t>siempre,</a:t>
            </a:r>
            <a:r>
              <a:rPr lang="es-ES" dirty="0" smtClean="0"/>
              <a:t> </a:t>
            </a:r>
            <a:r>
              <a:rPr lang="es-ES" i="1" dirty="0" smtClean="0"/>
              <a:t>nunca</a:t>
            </a:r>
            <a:r>
              <a:rPr lang="es-ES" dirty="0" smtClean="0"/>
              <a:t>, </a:t>
            </a:r>
            <a:r>
              <a:rPr lang="es-ES" i="1" dirty="0" smtClean="0"/>
              <a:t>todos</a:t>
            </a:r>
            <a:r>
              <a:rPr lang="es-ES" dirty="0" smtClean="0"/>
              <a:t> y </a:t>
            </a:r>
            <a:r>
              <a:rPr lang="es-ES" i="1" dirty="0" smtClean="0"/>
              <a:t>nadie</a:t>
            </a:r>
            <a:r>
              <a:rPr lang="es-ES" dirty="0" smtClean="0"/>
              <a:t> se han de cambiar por los </a:t>
            </a:r>
            <a:r>
              <a:rPr lang="es-ES" i="1" dirty="0" smtClean="0"/>
              <a:t>a veces </a:t>
            </a:r>
            <a:r>
              <a:rPr lang="es-ES" dirty="0" smtClean="0"/>
              <a:t>y </a:t>
            </a:r>
            <a:r>
              <a:rPr lang="es-ES" i="1" dirty="0" smtClean="0"/>
              <a:t>alguien</a:t>
            </a:r>
            <a:r>
              <a:rPr lang="es-ES" dirty="0" smtClean="0"/>
              <a:t>.</a:t>
            </a:r>
          </a:p>
          <a:p>
            <a:r>
              <a:rPr lang="es-ES" dirty="0" smtClean="0"/>
              <a:t>“Esta ficha me ha salido mal” en vez de “todo me sale mal”.</a:t>
            </a:r>
          </a:p>
          <a:p>
            <a:r>
              <a:rPr lang="es-ES" dirty="0" smtClean="0"/>
              <a:t>“X se ha reído de mí pero tengo otros compañeros que nunca harían eso” en vez de “todos los compañeros se ríen de mí”.</a:t>
            </a:r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538F1-412E-46D1-A993-72193AA24E9A}" type="slidenum">
              <a:rPr lang="es-PE" smtClean="0"/>
              <a:pPr/>
              <a:t>46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548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076E1-65D4-4C0F-BC8C-149A8725D513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2A391-E272-4B6B-9D0D-D0630DC7576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076E1-65D4-4C0F-BC8C-149A8725D513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2A391-E272-4B6B-9D0D-D0630DC757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076E1-65D4-4C0F-BC8C-149A8725D513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2A391-E272-4B6B-9D0D-D0630DC757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076E1-65D4-4C0F-BC8C-149A8725D513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2A391-E272-4B6B-9D0D-D0630DC757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076E1-65D4-4C0F-BC8C-149A8725D513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2A391-E272-4B6B-9D0D-D0630DC7576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076E1-65D4-4C0F-BC8C-149A8725D513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2A391-E272-4B6B-9D0D-D0630DC757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076E1-65D4-4C0F-BC8C-149A8725D513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2A391-E272-4B6B-9D0D-D0630DC757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076E1-65D4-4C0F-BC8C-149A8725D513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2A391-E272-4B6B-9D0D-D0630DC757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076E1-65D4-4C0F-BC8C-149A8725D513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2A391-E272-4B6B-9D0D-D0630DC7576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076E1-65D4-4C0F-BC8C-149A8725D513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2A391-E272-4B6B-9D0D-D0630DC757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076E1-65D4-4C0F-BC8C-149A8725D513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2A391-E272-4B6B-9D0D-D0630DC7576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20076E1-65D4-4C0F-BC8C-149A8725D513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C72A391-E272-4B6B-9D0D-D0630DC7576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El%20Canto%20Del%20Loco%20%20-%20Tal%20Como%20Eres%20(Oficial%20Video%20Edit%20Song%20DVJ%20Davibar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1340768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DISCAPACIDAD INTELECTUAL Y TRASTORNOS DE CONDUCTA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4437112"/>
            <a:ext cx="7406640" cy="1800200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				</a:t>
            </a:r>
            <a:r>
              <a:rPr lang="es-ES" dirty="0" err="1" smtClean="0"/>
              <a:t>MªCarmen</a:t>
            </a:r>
            <a:r>
              <a:rPr lang="es-ES" dirty="0" smtClean="0"/>
              <a:t> Martínez Serrano</a:t>
            </a:r>
          </a:p>
          <a:p>
            <a:r>
              <a:rPr lang="es-ES" dirty="0" smtClean="0"/>
              <a:t>				Silvia Cubero </a:t>
            </a:r>
            <a:r>
              <a:rPr lang="es-ES" dirty="0" err="1" smtClean="0"/>
              <a:t>Jodar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	          Andújar, 30 de octubre de 2014</a:t>
            </a:r>
            <a:endParaRPr lang="es-ES" dirty="0"/>
          </a:p>
        </p:txBody>
      </p:sp>
      <p:pic>
        <p:nvPicPr>
          <p:cNvPr id="5" name="Imagen 4" descr="junta andalucia y c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437112"/>
            <a:ext cx="12001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2 Imagen" descr="logo entrepinare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470005"/>
            <a:ext cx="16192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l Canto Del Loco  - Tal Como Eres (Oficial Video Edit Song DVJ Davibar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4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FACTORES QUE FACILITAN LOS PROBLEMAS DE CONDUCTA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2060848"/>
            <a:ext cx="7498080" cy="3888432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latin typeface="Calibri" pitchFamily="34" charset="0"/>
              </a:rPr>
              <a:t>Dificultades lingüísticas  y comunicativas</a:t>
            </a:r>
          </a:p>
          <a:p>
            <a:r>
              <a:rPr lang="es-ES" dirty="0" smtClean="0">
                <a:latin typeface="Calibri" pitchFamily="34" charset="0"/>
              </a:rPr>
              <a:t>Dificultad de comprensión social</a:t>
            </a:r>
          </a:p>
          <a:p>
            <a:r>
              <a:rPr lang="es-ES" dirty="0" smtClean="0">
                <a:latin typeface="Calibri" pitchFamily="34" charset="0"/>
              </a:rPr>
              <a:t>Dificultad en destrezas sociales y pragmáticas.</a:t>
            </a:r>
          </a:p>
          <a:p>
            <a:r>
              <a:rPr lang="es-ES" dirty="0" smtClean="0">
                <a:latin typeface="Calibri" pitchFamily="34" charset="0"/>
              </a:rPr>
              <a:t>Dificultad en el control de las situaciones</a:t>
            </a:r>
          </a:p>
          <a:p>
            <a:r>
              <a:rPr lang="es-ES" dirty="0" smtClean="0">
                <a:latin typeface="Calibri" pitchFamily="34" charset="0"/>
              </a:rPr>
              <a:t>Menos recursos de control y resolución de problemas</a:t>
            </a:r>
          </a:p>
          <a:p>
            <a:r>
              <a:rPr lang="es-ES" dirty="0" smtClean="0">
                <a:latin typeface="Calibri" pitchFamily="34" charset="0"/>
              </a:rPr>
              <a:t>Mayor intolerancia a cambios</a:t>
            </a:r>
          </a:p>
          <a:p>
            <a:r>
              <a:rPr lang="es-ES" dirty="0" smtClean="0">
                <a:latin typeface="Calibri" pitchFamily="34" charset="0"/>
              </a:rPr>
              <a:t>Factores orgánico-médicos</a:t>
            </a:r>
          </a:p>
          <a:p>
            <a:endParaRPr lang="es-ES" dirty="0" smtClean="0">
              <a:latin typeface="Calibri" pitchFamily="34" charset="0"/>
            </a:endParaRPr>
          </a:p>
          <a:p>
            <a:endParaRPr lang="es-ES" dirty="0" smtClean="0">
              <a:latin typeface="Calibri" pitchFamily="34" charset="0"/>
            </a:endParaRPr>
          </a:p>
          <a:p>
            <a:endParaRPr lang="es-ES" dirty="0" smtClean="0">
              <a:latin typeface="Calibri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PROCESO DE INTERVENCIÓN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Definir.</a:t>
            </a:r>
          </a:p>
          <a:p>
            <a:r>
              <a:rPr lang="es-ES" dirty="0" smtClean="0"/>
              <a:t>Medir.</a:t>
            </a:r>
          </a:p>
          <a:p>
            <a:r>
              <a:rPr lang="es-ES" dirty="0" smtClean="0"/>
              <a:t>Analizar la función.</a:t>
            </a:r>
          </a:p>
          <a:p>
            <a:r>
              <a:rPr lang="es-ES" dirty="0" smtClean="0"/>
              <a:t>Intervenir.</a:t>
            </a:r>
          </a:p>
          <a:p>
            <a:pPr lvl="1"/>
            <a:r>
              <a:rPr lang="es-ES" dirty="0" smtClean="0"/>
              <a:t>Estrategias de intervención proactivas.</a:t>
            </a:r>
          </a:p>
          <a:p>
            <a:pPr lvl="1"/>
            <a:r>
              <a:rPr lang="es-ES" dirty="0" smtClean="0"/>
              <a:t>Estrategias de intervención reactivas.</a:t>
            </a:r>
          </a:p>
          <a:p>
            <a:r>
              <a:rPr lang="es-ES" dirty="0" smtClean="0"/>
              <a:t>Registrar – evaluar.</a:t>
            </a:r>
          </a:p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ANALIZAR LA FUNCIÓN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916832"/>
            <a:ext cx="7498080" cy="3925416"/>
          </a:xfrm>
        </p:spPr>
        <p:txBody>
          <a:bodyPr/>
          <a:lstStyle/>
          <a:p>
            <a:pPr algn="ctr">
              <a:buNone/>
            </a:pPr>
            <a:r>
              <a:rPr lang="es-ES" i="1" dirty="0" smtClean="0"/>
              <a:t>Para identificar los sucesos que controlan la emisión y la no-emisión de las conductas para aquellos problemas clínicamente importantes de forma que podamos diseñar las estrategias de intervención que mejor respondan a las necesidades de la persona. 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115616" y="476672"/>
          <a:ext cx="7818834" cy="5771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INTERVENIR: ESTRATEGIAS PROACTIVAS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2204864"/>
            <a:ext cx="7498080" cy="2880320"/>
          </a:xfrm>
        </p:spPr>
        <p:txBody>
          <a:bodyPr/>
          <a:lstStyle/>
          <a:p>
            <a:r>
              <a:rPr lang="es-ES" dirty="0" smtClean="0"/>
              <a:t>1. Manipulaciones ecológicas.</a:t>
            </a:r>
          </a:p>
          <a:p>
            <a:r>
              <a:rPr lang="es-ES" dirty="0" smtClean="0"/>
              <a:t>2. Programación positiva.</a:t>
            </a:r>
          </a:p>
          <a:p>
            <a:r>
              <a:rPr lang="es-ES" dirty="0" smtClean="0"/>
              <a:t>3.Tratamiento directo o apoyo protésico.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971600" y="980728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Manipulaciones ecológicas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i="1" dirty="0" smtClean="0"/>
              <a:t>Se modifican factores contextuales para que mejore la conducta de la persona como consecuencia de una mejor adecuación entre las necesidades de la persona y el entorno.</a:t>
            </a:r>
          </a:p>
          <a:p>
            <a:pPr algn="ctr">
              <a:buNone/>
            </a:pPr>
            <a:endParaRPr lang="es-ES" i="1" dirty="0" smtClean="0"/>
          </a:p>
          <a:p>
            <a:pPr lvl="1"/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Californian FB" pitchFamily="18" charset="0"/>
              </a:rPr>
              <a:t>1.1. Factores físicos.</a:t>
            </a:r>
          </a:p>
          <a:p>
            <a:pPr lvl="1"/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Californian FB" pitchFamily="18" charset="0"/>
              </a:rPr>
              <a:t>1.2. Factores programáticos.</a:t>
            </a:r>
          </a:p>
          <a:p>
            <a:pPr lvl="1"/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Californian FB" pitchFamily="18" charset="0"/>
              </a:rPr>
              <a:t>1.3. Factores interpersonales.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043608" y="620688"/>
          <a:ext cx="81003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2.Programación Positiva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i="1" dirty="0" smtClean="0"/>
              <a:t>Consiste en que la persona desarrolle conductas funcionales, apropiadas y ajustadas a su edad cronológica y se reduzca la ocurrencia de las conductas problemáticas.</a:t>
            </a:r>
          </a:p>
          <a:p>
            <a:pPr algn="ctr">
              <a:buNone/>
            </a:pPr>
            <a:endParaRPr lang="es-ES" i="1" dirty="0" smtClean="0"/>
          </a:p>
          <a:p>
            <a:pPr lvl="1"/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Californian FB" pitchFamily="18" charset="0"/>
              </a:rPr>
              <a:t>2.1. Habilidades generales.</a:t>
            </a:r>
          </a:p>
          <a:p>
            <a:pPr lvl="1"/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Californian FB" pitchFamily="18" charset="0"/>
              </a:rPr>
              <a:t>2.2. Habilidades específicas.</a:t>
            </a:r>
          </a:p>
          <a:p>
            <a:pPr lvl="1"/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Californian FB" pitchFamily="18" charset="0"/>
              </a:rPr>
              <a:t>2.3. Habilidades de adaptación personal y tolerancia.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827584" y="188640"/>
          <a:ext cx="831641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TRASTORNO DE CONDUCTA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Denominación que abarca un amplio espectro de problemas/trastornos de diferente etiología, que tienen en común la presencia de conductas “anormales” (disruptivas/anómalas/</a:t>
            </a:r>
            <a:r>
              <a:rPr lang="es-ES" dirty="0" err="1" smtClean="0"/>
              <a:t>disociales</a:t>
            </a:r>
            <a:r>
              <a:rPr lang="es-ES" dirty="0" smtClean="0"/>
              <a:t>) para el entorno en el que vive la PDI. </a:t>
            </a:r>
          </a:p>
          <a:p>
            <a:pPr algn="just"/>
            <a:r>
              <a:rPr lang="es-ES" dirty="0" smtClean="0"/>
              <a:t>Conducta “anormal” es aquella que coloca al sujeto en una clara situación de desventaja en su contexto sociocultural.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2.1. Habilidades generales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	</a:t>
            </a:r>
            <a:r>
              <a:rPr lang="es-ES" i="1" dirty="0" smtClean="0"/>
              <a:t>El objetivo es dotar a la persona de una mayor independencia. Se deben trabajar habilidades de:</a:t>
            </a:r>
          </a:p>
          <a:p>
            <a:pPr lvl="1"/>
            <a:r>
              <a:rPr lang="es-ES" i="1" dirty="0" smtClean="0"/>
              <a:t>Autonomía personal.</a:t>
            </a:r>
          </a:p>
          <a:p>
            <a:pPr lvl="1"/>
            <a:r>
              <a:rPr lang="es-ES" i="1" dirty="0" smtClean="0"/>
              <a:t>Hogar y Tareas domésticas.</a:t>
            </a:r>
          </a:p>
          <a:p>
            <a:pPr lvl="1"/>
            <a:r>
              <a:rPr lang="es-ES" i="1" dirty="0" smtClean="0"/>
              <a:t>Ocio y Tiempo Libre.</a:t>
            </a:r>
          </a:p>
          <a:p>
            <a:pPr lvl="1"/>
            <a:r>
              <a:rPr lang="es-ES" i="1" dirty="0" smtClean="0"/>
              <a:t>Participación en la Comunidad.</a:t>
            </a:r>
          </a:p>
          <a:p>
            <a:pPr lvl="1"/>
            <a:r>
              <a:rPr lang="es-ES" i="1" dirty="0" smtClean="0"/>
              <a:t>Ocupacionales – laborales.</a:t>
            </a:r>
          </a:p>
          <a:p>
            <a:pPr lvl="1"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827584" y="188640"/>
          <a:ext cx="831641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2.2 Habilidades específicas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340768"/>
            <a:ext cx="7498080" cy="4800600"/>
          </a:xfrm>
        </p:spPr>
        <p:txBody>
          <a:bodyPr>
            <a:normAutofit fontScale="25000" lnSpcReduction="20000"/>
          </a:bodyPr>
          <a:lstStyle/>
          <a:p>
            <a:endParaRPr lang="es-ES" sz="12800" dirty="0" smtClean="0">
              <a:solidFill>
                <a:srgbClr val="FF0000"/>
              </a:solidFill>
            </a:endParaRPr>
          </a:p>
          <a:p>
            <a:r>
              <a:rPr lang="es-ES" sz="12800" dirty="0" smtClean="0">
                <a:solidFill>
                  <a:srgbClr val="FF0000"/>
                </a:solidFill>
              </a:rPr>
              <a:t>Habilidades alternativas funcionalmente equivalentes.</a:t>
            </a:r>
          </a:p>
          <a:p>
            <a:pPr>
              <a:buNone/>
            </a:pPr>
            <a:r>
              <a:rPr lang="es-ES" sz="12800" dirty="0" smtClean="0"/>
              <a:t>	</a:t>
            </a:r>
          </a:p>
          <a:p>
            <a:pPr algn="ctr">
              <a:buNone/>
            </a:pPr>
            <a:r>
              <a:rPr lang="es-ES" sz="12800" i="1" dirty="0" smtClean="0"/>
              <a:t>Dotarles de formas alternativas para satisfacer sus necesidades y que consigan con éstas el mismo objetivo que obtenía con la conducta problema.</a:t>
            </a:r>
          </a:p>
          <a:p>
            <a:pPr algn="ctr">
              <a:buNone/>
            </a:pPr>
            <a:endParaRPr lang="es-ES" sz="6700" i="1" dirty="0" smtClean="0"/>
          </a:p>
          <a:p>
            <a:pPr lvl="1"/>
            <a:endParaRPr lang="es-ES" i="1" dirty="0" smtClean="0"/>
          </a:p>
          <a:p>
            <a:pPr lvl="1"/>
            <a:endParaRPr lang="es-ES" i="1" dirty="0" smtClean="0"/>
          </a:p>
          <a:p>
            <a:pPr lvl="1"/>
            <a:endParaRPr lang="es-ES" sz="2800" i="1" dirty="0" smtClean="0"/>
          </a:p>
          <a:p>
            <a:pPr>
              <a:buNone/>
            </a:pPr>
            <a:r>
              <a:rPr lang="es-ES" sz="2800" i="1" dirty="0" smtClean="0"/>
              <a:t>		</a:t>
            </a:r>
          </a:p>
          <a:p>
            <a:pPr>
              <a:buNone/>
            </a:pPr>
            <a:r>
              <a:rPr lang="es-ES" sz="2800" i="1" dirty="0" smtClean="0"/>
              <a:t>		</a:t>
            </a:r>
          </a:p>
          <a:p>
            <a:pPr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/>
              <a:t>Entrenamiento en comunicación</a:t>
            </a:r>
            <a:endParaRPr lang="es-ES" i="1" dirty="0"/>
          </a:p>
        </p:txBody>
      </p:sp>
      <p:pic>
        <p:nvPicPr>
          <p:cNvPr id="1026" name="Picture 2" descr="F:\Imágenes\tablero dol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6415"/>
            <a:ext cx="6264696" cy="443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/>
              <a:t>Entrenamiento en autonomía</a:t>
            </a:r>
            <a:endParaRPr lang="es-ES" i="1" dirty="0"/>
          </a:p>
        </p:txBody>
      </p:sp>
      <p:pic>
        <p:nvPicPr>
          <p:cNvPr id="2050" name="Picture 2" descr="F:\Imágenes\apoyo-efectiv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204" y="1700808"/>
            <a:ext cx="7864246" cy="410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/>
              <a:t>Habilidades Sociales</a:t>
            </a:r>
            <a:endParaRPr lang="es-ES" i="1" dirty="0"/>
          </a:p>
        </p:txBody>
      </p:sp>
      <p:pic>
        <p:nvPicPr>
          <p:cNvPr id="3074" name="Picture 2" descr="F:\Imágenes\PH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2381250" cy="3343275"/>
          </a:xfrm>
          <a:prstGeom prst="rect">
            <a:avLst/>
          </a:prstGeom>
          <a:noFill/>
        </p:spPr>
      </p:pic>
      <p:pic>
        <p:nvPicPr>
          <p:cNvPr id="3075" name="Picture 3" descr="F:\Imágenes\PROGRAMA-PEHIA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2222500" cy="3289300"/>
          </a:xfrm>
          <a:prstGeom prst="rect">
            <a:avLst/>
          </a:prstGeom>
          <a:noFill/>
        </p:spPr>
      </p:pic>
      <p:pic>
        <p:nvPicPr>
          <p:cNvPr id="3076" name="Picture 4" descr="F:\Imágenes\como-promover-la-convivencia-programa-de-asertividad-y-hablidades-sociales-pah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2484" y="2132856"/>
            <a:ext cx="3001516" cy="3001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827584" y="188640"/>
          <a:ext cx="831641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2.2 Habilidades específicas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548680"/>
            <a:ext cx="7528880" cy="56997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s-ES" sz="1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s-ES" sz="12800" dirty="0" smtClean="0"/>
              <a:t>	</a:t>
            </a:r>
          </a:p>
          <a:p>
            <a:pPr>
              <a:buNone/>
            </a:pPr>
            <a:endParaRPr lang="es-ES" sz="12800" dirty="0" smtClean="0">
              <a:solidFill>
                <a:srgbClr val="FF0000"/>
              </a:solidFill>
            </a:endParaRPr>
          </a:p>
          <a:p>
            <a:r>
              <a:rPr lang="es-ES" sz="12800" dirty="0" smtClean="0">
                <a:solidFill>
                  <a:srgbClr val="FF0000"/>
                </a:solidFill>
              </a:rPr>
              <a:t>Habilidades alternativas funcionalmente relacionadas.</a:t>
            </a:r>
          </a:p>
          <a:p>
            <a:pPr algn="ctr">
              <a:buNone/>
            </a:pPr>
            <a:endParaRPr lang="es-ES" sz="12800" i="1" dirty="0" smtClean="0"/>
          </a:p>
          <a:p>
            <a:pPr algn="ctr">
              <a:buNone/>
            </a:pPr>
            <a:r>
              <a:rPr lang="es-ES" sz="12800" i="1" dirty="0" smtClean="0"/>
              <a:t>Identificar la función de la conducta problema y entrenar a la persona para que emita conductas alternativas a la conducta problema.</a:t>
            </a:r>
          </a:p>
          <a:p>
            <a:pPr>
              <a:buNone/>
            </a:pPr>
            <a:endParaRPr lang="es-ES" sz="9800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sz="3000" i="1" dirty="0" smtClean="0"/>
          </a:p>
          <a:p>
            <a:pPr>
              <a:buNone/>
            </a:pPr>
            <a:r>
              <a:rPr lang="es-ES" sz="3000" i="1" dirty="0" smtClean="0"/>
              <a:t>		</a:t>
            </a:r>
          </a:p>
          <a:p>
            <a:pPr>
              <a:buNone/>
            </a:pPr>
            <a:r>
              <a:rPr lang="es-ES" sz="3000" i="1" dirty="0" smtClean="0"/>
              <a:t>		</a:t>
            </a:r>
          </a:p>
          <a:p>
            <a:pPr>
              <a:buNone/>
            </a:pPr>
            <a:r>
              <a:rPr lang="es-ES" sz="3000" i="1" dirty="0" smtClean="0"/>
              <a:t>		</a:t>
            </a:r>
          </a:p>
          <a:p>
            <a:pPr>
              <a:buNone/>
            </a:pPr>
            <a:r>
              <a:rPr lang="es-ES" sz="3000" i="1" dirty="0" smtClean="0"/>
              <a:t>		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/>
              <a:t>Entrenamiento en discriminación</a:t>
            </a:r>
            <a:endParaRPr lang="es-ES" i="1" dirty="0"/>
          </a:p>
        </p:txBody>
      </p:sp>
      <p:pic>
        <p:nvPicPr>
          <p:cNvPr id="4100" name="Imagen 1" descr="co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916832"/>
            <a:ext cx="1524000" cy="1524000"/>
          </a:xfrm>
          <a:prstGeom prst="rect">
            <a:avLst/>
          </a:prstGeom>
          <a:noFill/>
        </p:spPr>
      </p:pic>
      <p:pic>
        <p:nvPicPr>
          <p:cNvPr id="4099" name="Imagen 2" descr="co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1524000" cy="1524000"/>
          </a:xfrm>
          <a:prstGeom prst="rect">
            <a:avLst/>
          </a:prstGeom>
          <a:noFill/>
        </p:spPr>
      </p:pic>
      <p:pic>
        <p:nvPicPr>
          <p:cNvPr id="4098" name="Imagen 4" descr="manz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293096"/>
            <a:ext cx="1524000" cy="1524000"/>
          </a:xfrm>
          <a:prstGeom prst="rect">
            <a:avLst/>
          </a:prstGeom>
          <a:noFill/>
        </p:spPr>
      </p:pic>
      <p:pic>
        <p:nvPicPr>
          <p:cNvPr id="4097" name="Imagen 3" descr="cer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437112"/>
            <a:ext cx="1524000" cy="1524000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			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3505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548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			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5148064" y="2132856"/>
            <a:ext cx="0" cy="3600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6444208" y="2060848"/>
            <a:ext cx="1512168" cy="11521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H="1">
            <a:off x="6516216" y="2132856"/>
            <a:ext cx="1296144" cy="10801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/>
              <a:t>Elección</a:t>
            </a:r>
            <a:endParaRPr lang="es-ES" i="1" dirty="0"/>
          </a:p>
        </p:txBody>
      </p:sp>
      <p:pic>
        <p:nvPicPr>
          <p:cNvPr id="4" name="Picture 4" descr="C:\Users\David\Desktop\Ponencia Trastornos de conducta\image005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99112"/>
            <a:ext cx="7078502" cy="4766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ALTERACIONES DE CONDUCTA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S" dirty="0" smtClean="0"/>
              <a:t>“Comprenden una serie de comportamientos anormales desde el punto de vista sociocultural de una intensidad, frecuencia y duración tales que conllevan una alta probabilidad de poner en grave compromiso la integridad del individuo o la de los demás, o que conlleva una limitación clara de las actividades del individuo y una restricción importante en su participación en la comunidad” (Emerson, 1999).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/>
              <a:t>Predictibilidad y control</a:t>
            </a:r>
            <a:endParaRPr lang="es-ES" i="1" dirty="0"/>
          </a:p>
        </p:txBody>
      </p:sp>
      <p:pic>
        <p:nvPicPr>
          <p:cNvPr id="55298" name="Picture 2" descr="F:\Imágenes\agen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9125" y="1447800"/>
            <a:ext cx="67913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/>
              <a:t>Normas</a:t>
            </a:r>
            <a:endParaRPr lang="es-ES" i="1" dirty="0"/>
          </a:p>
        </p:txBody>
      </p:sp>
      <p:pic>
        <p:nvPicPr>
          <p:cNvPr id="1026" name="Picture 2" descr="F:\Imágenes\20141014_1449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4595" y="1447800"/>
            <a:ext cx="288036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/>
              <a:t>Control de impulsos</a:t>
            </a:r>
            <a:endParaRPr lang="es-ES" i="1" dirty="0"/>
          </a:p>
        </p:txBody>
      </p:sp>
      <p:pic>
        <p:nvPicPr>
          <p:cNvPr id="1026" name="Picture 2" descr="F:\Imágenes\Termometro COMO ME SIENTO HOY buen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412776"/>
            <a:ext cx="3323492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11560" y="260648"/>
          <a:ext cx="853244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2.3. Habilidades de adaptación personal y tolerancia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824536"/>
          </a:xfrm>
        </p:spPr>
        <p:txBody>
          <a:bodyPr>
            <a:normAutofit fontScale="47500" lnSpcReduction="20000"/>
          </a:bodyPr>
          <a:lstStyle/>
          <a:p>
            <a:r>
              <a:rPr lang="es-ES" sz="6700" dirty="0" smtClean="0"/>
              <a:t>La persona aprende habilidades encaminadas a adaptarse y tolerar un entorno que no puede ser modificado o que no responde a sus necesidades en un determinado momento.</a:t>
            </a:r>
          </a:p>
          <a:p>
            <a:pPr lvl="1">
              <a:buNone/>
            </a:pPr>
            <a:endParaRPr lang="es-ES" sz="4000" i="1" dirty="0" smtClean="0"/>
          </a:p>
          <a:p>
            <a:pPr lvl="1">
              <a:buFont typeface="Courier New" pitchFamily="49" charset="0"/>
              <a:buChar char="o"/>
            </a:pPr>
            <a:r>
              <a:rPr lang="es-ES" sz="5100" i="1" dirty="0" smtClean="0"/>
              <a:t>Entrenamiento en relajación y respiración.</a:t>
            </a:r>
          </a:p>
          <a:p>
            <a:pPr lvl="1">
              <a:buFont typeface="Courier New" pitchFamily="49" charset="0"/>
              <a:buChar char="o"/>
            </a:pPr>
            <a:r>
              <a:rPr lang="es-ES" sz="5100" i="1" dirty="0" smtClean="0"/>
              <a:t>Entrenamiento en el uso del humor y el mantenimiento del estado emocional positivo.</a:t>
            </a:r>
          </a:p>
          <a:p>
            <a:pPr lvl="1">
              <a:buFont typeface="Courier New" pitchFamily="49" charset="0"/>
              <a:buChar char="o"/>
            </a:pPr>
            <a:r>
              <a:rPr lang="es-ES" sz="5100" i="1" dirty="0" smtClean="0"/>
              <a:t>Entrenamiento en la persistencia en el esfuerzo.</a:t>
            </a:r>
          </a:p>
          <a:p>
            <a:pPr lvl="1">
              <a:buFont typeface="Courier New" pitchFamily="49" charset="0"/>
              <a:buChar char="o"/>
            </a:pPr>
            <a:r>
              <a:rPr lang="es-ES" sz="5100" i="1" dirty="0" smtClean="0"/>
              <a:t>Entrenamiento de resistencia ante la frustración.</a:t>
            </a:r>
          </a:p>
          <a:p>
            <a:pPr lvl="1">
              <a:buFont typeface="Courier New" pitchFamily="49" charset="0"/>
              <a:buChar char="o"/>
            </a:pPr>
            <a:r>
              <a:rPr lang="es-ES" sz="5100" i="1" dirty="0" err="1" smtClean="0"/>
              <a:t>Desensibilización</a:t>
            </a:r>
            <a:r>
              <a:rPr lang="es-ES" sz="5100" i="1" dirty="0" smtClean="0"/>
              <a:t>.</a:t>
            </a:r>
            <a:endParaRPr lang="es-ES" sz="51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i="1" dirty="0" smtClean="0"/>
              <a:t>Entrenamiento en relajación y respiración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648072"/>
          </a:xfrm>
        </p:spPr>
        <p:txBody>
          <a:bodyPr/>
          <a:lstStyle/>
          <a:p>
            <a:r>
              <a:rPr lang="es-ES" dirty="0" smtClean="0"/>
              <a:t>Técnica de la Tortuga.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56323" name="Picture 3" descr="F:\Imágenes\resp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105" y="2417342"/>
            <a:ext cx="7007155" cy="3747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err="1" smtClean="0"/>
              <a:t>Desensibilización</a:t>
            </a:r>
            <a:endParaRPr lang="es-ES" i="1" dirty="0"/>
          </a:p>
        </p:txBody>
      </p:sp>
      <p:pic>
        <p:nvPicPr>
          <p:cNvPr id="2050" name="Picture 2" descr="F:\Imágenes\Desensibilizació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349" y="1447800"/>
            <a:ext cx="5958852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83568" y="188640"/>
          <a:ext cx="846043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3. Tratamiento directo o apoyo protésico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s-ES" sz="12800" dirty="0" smtClean="0"/>
              <a:t>Se trata de estrategias que sirven para solventar o disminuir problemas conductuales de intensidad grave y/o de alta frecuencia que responden a un programa muy concreto y estructurado.</a:t>
            </a:r>
          </a:p>
          <a:p>
            <a:pPr>
              <a:buNone/>
            </a:pPr>
            <a:endParaRPr lang="es-ES" i="1" dirty="0" smtClean="0"/>
          </a:p>
          <a:p>
            <a:pPr>
              <a:buNone/>
            </a:pPr>
            <a:r>
              <a:rPr lang="es-ES" i="1" dirty="0" smtClean="0"/>
              <a:t>	</a:t>
            </a:r>
            <a:endParaRPr lang="es-ES" sz="11200" i="1" dirty="0" smtClean="0"/>
          </a:p>
          <a:p>
            <a:pPr lvl="1"/>
            <a:r>
              <a:rPr lang="es-ES" sz="9600" i="1" dirty="0" smtClean="0"/>
              <a:t>Reforzamiento diferencial de otras conductas (RDO).</a:t>
            </a:r>
          </a:p>
          <a:p>
            <a:pPr lvl="1"/>
            <a:r>
              <a:rPr lang="es-ES" sz="9600" i="1" dirty="0" smtClean="0"/>
              <a:t>Reforzamiento diferencial de tasa baja de respuesta (RDB).</a:t>
            </a:r>
          </a:p>
          <a:p>
            <a:pPr lvl="1"/>
            <a:r>
              <a:rPr lang="es-ES" sz="9600" i="1" dirty="0" smtClean="0"/>
              <a:t>Reforzamiento diferencial de respuestas alternativas (RDA).</a:t>
            </a:r>
          </a:p>
          <a:p>
            <a:pPr lvl="1"/>
            <a:r>
              <a:rPr lang="es-ES" sz="9600" i="1" dirty="0" smtClean="0"/>
              <a:t>Control de antecedentes.</a:t>
            </a:r>
          </a:p>
          <a:p>
            <a:pPr lvl="1"/>
            <a:r>
              <a:rPr lang="es-ES" sz="9600" i="1" dirty="0" err="1" smtClean="0"/>
              <a:t>Saciación</a:t>
            </a:r>
            <a:r>
              <a:rPr lang="es-ES" sz="9600" i="1" dirty="0" smtClean="0"/>
              <a:t> de estímulos.</a:t>
            </a:r>
          </a:p>
          <a:p>
            <a:pPr lvl="1"/>
            <a:endParaRPr lang="es-ES" i="1" dirty="0" smtClean="0"/>
          </a:p>
          <a:p>
            <a:pPr lvl="1"/>
            <a:endParaRPr lang="es-ES" sz="6000" i="1" dirty="0" smtClean="0"/>
          </a:p>
          <a:p>
            <a:pPr lvl="1"/>
            <a:endParaRPr lang="es-ES" sz="11200" i="1" dirty="0" smtClean="0"/>
          </a:p>
          <a:p>
            <a:pPr lvl="1">
              <a:buNone/>
            </a:pPr>
            <a:endParaRPr lang="es-ES" i="1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INTERVENIR: ESTRATEGIAS REACTIVAS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Ignorar</a:t>
            </a:r>
          </a:p>
          <a:p>
            <a:r>
              <a:rPr lang="es-ES" dirty="0" smtClean="0"/>
              <a:t>Redirigir</a:t>
            </a:r>
          </a:p>
          <a:p>
            <a:r>
              <a:rPr lang="es-ES" dirty="0" smtClean="0"/>
              <a:t>Retroalimentar</a:t>
            </a:r>
          </a:p>
          <a:p>
            <a:r>
              <a:rPr lang="es-ES" dirty="0" smtClean="0"/>
              <a:t>Entrenar</a:t>
            </a:r>
          </a:p>
          <a:p>
            <a:r>
              <a:rPr lang="es-ES" dirty="0" smtClean="0"/>
              <a:t>Escuchar activamente</a:t>
            </a:r>
          </a:p>
          <a:p>
            <a:r>
              <a:rPr lang="es-ES" dirty="0" smtClean="0"/>
              <a:t>Cambiar estímulos</a:t>
            </a:r>
          </a:p>
          <a:p>
            <a:r>
              <a:rPr lang="es-ES" dirty="0" smtClean="0"/>
              <a:t>Usar intervenciones físicas restrictivas</a:t>
            </a:r>
          </a:p>
          <a:p>
            <a:pPr lvl="1">
              <a:buFont typeface="Courier New" pitchFamily="49" charset="0"/>
              <a:buChar char="o"/>
            </a:pPr>
            <a:r>
              <a:rPr lang="es-ES" dirty="0" smtClean="0"/>
              <a:t>Materiales o equipamiento que restringen o impiden el movimiento.</a:t>
            </a:r>
          </a:p>
          <a:p>
            <a:pPr lvl="1">
              <a:buFont typeface="Courier New" pitchFamily="49" charset="0"/>
              <a:buChar char="o"/>
            </a:pPr>
            <a:r>
              <a:rPr lang="es-ES" dirty="0" smtClean="0"/>
              <a:t>El uso de barreras.</a:t>
            </a:r>
          </a:p>
          <a:p>
            <a:pPr lvl="1">
              <a:buFont typeface="Courier New" pitchFamily="49" charset="0"/>
              <a:buChar char="o"/>
            </a:pPr>
            <a:r>
              <a:rPr lang="es-ES" dirty="0" smtClean="0"/>
              <a:t>Contacto físico directo.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 ICAP clasifica los problemas de conducta en 8 categorías: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76250" indent="-476250" eaLnBrk="0" hangingPunct="0">
              <a:lnSpc>
                <a:spcPct val="95000"/>
              </a:lnSpc>
            </a:pPr>
            <a:r>
              <a:rPr lang="es-ES" sz="1800" dirty="0" smtClean="0"/>
              <a:t>1.- COMPORTAMIENTO AUTOLESIVO: Daña su propio cuerpo (golpearse, darse cabezazos, arañarse, cortarse, pincharse, morderse, frotarse la piel, tirarse del cabello, pellizcarse o morderse las uñas). </a:t>
            </a:r>
          </a:p>
          <a:p>
            <a:pPr marL="476250" indent="-476250" eaLnBrk="0" hangingPunct="0">
              <a:lnSpc>
                <a:spcPct val="95000"/>
              </a:lnSpc>
            </a:pPr>
            <a:r>
              <a:rPr lang="es-ES" sz="1800" dirty="0" smtClean="0"/>
              <a:t>2.- HETEROAGRESIVIDAD: Causa dolor físico a otras personas o a animales.</a:t>
            </a:r>
          </a:p>
          <a:p>
            <a:pPr marL="476250" indent="-476250" eaLnBrk="0" hangingPunct="0">
              <a:lnSpc>
                <a:spcPct val="95000"/>
              </a:lnSpc>
            </a:pPr>
            <a:r>
              <a:rPr lang="es-ES" sz="1800" dirty="0" smtClean="0"/>
              <a:t>3.- DESTRUCCION DE OBJETOS: Intencionalmente rompe, estropea o destruye cosas.</a:t>
            </a:r>
          </a:p>
          <a:p>
            <a:pPr marL="476250" indent="-476250" eaLnBrk="0" hangingPunct="0">
              <a:lnSpc>
                <a:spcPct val="95000"/>
              </a:lnSpc>
            </a:pPr>
            <a:r>
              <a:rPr lang="es-ES" sz="1800" dirty="0" smtClean="0"/>
              <a:t>4.- CONDUCTA DISRUPTIVA: Interfiere en las actividades de otros.</a:t>
            </a:r>
          </a:p>
          <a:p>
            <a:pPr marL="476250" indent="-476250" eaLnBrk="0" hangingPunct="0">
              <a:lnSpc>
                <a:spcPct val="95000"/>
              </a:lnSpc>
            </a:pPr>
            <a:r>
              <a:rPr lang="es-ES" sz="1800" dirty="0" smtClean="0"/>
              <a:t>5.- HABITOS ATIPICOS Y REPETITIVOS: Conductas poco usuales, extrañas, que se repiten una y otra vez.</a:t>
            </a:r>
          </a:p>
          <a:p>
            <a:pPr marL="476250" indent="-476250" eaLnBrk="0" hangingPunct="0">
              <a:lnSpc>
                <a:spcPct val="95000"/>
              </a:lnSpc>
            </a:pPr>
            <a:r>
              <a:rPr lang="es-ES" sz="1800" dirty="0" smtClean="0"/>
              <a:t>6.- CONDUCTA SOCIAL OFENSIVA: Conducta que ofende a otros.</a:t>
            </a:r>
          </a:p>
          <a:p>
            <a:pPr marL="476250" indent="-476250" eaLnBrk="0" hangingPunct="0">
              <a:lnSpc>
                <a:spcPct val="95000"/>
              </a:lnSpc>
            </a:pPr>
            <a:r>
              <a:rPr lang="es-ES" sz="1800" dirty="0" smtClean="0"/>
              <a:t>7.- RETRAIMIENTO O FALTA DE ATENCION: Problemas de relación con otros o de no prestar atención.</a:t>
            </a:r>
          </a:p>
          <a:p>
            <a:pPr marL="476250" indent="-476250" eaLnBrk="0" hangingPunct="0">
              <a:lnSpc>
                <a:spcPct val="95000"/>
              </a:lnSpc>
            </a:pPr>
            <a:r>
              <a:rPr lang="es-ES" sz="1800" dirty="0" smtClean="0"/>
              <a:t>8.- CONDUCTA NO COLABORADORA: negarse a obedecer, no hacer sus tareas o no respetar las reglas, etc.</a:t>
            </a:r>
            <a:endParaRPr lang="es-E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Según Escribano, Márquez y </a:t>
            </a:r>
            <a:r>
              <a:rPr lang="es-ES" dirty="0" err="1" smtClean="0"/>
              <a:t>Tamarit</a:t>
            </a:r>
            <a:r>
              <a:rPr lang="es-ES" dirty="0" smtClean="0"/>
              <a:t> (2002):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555776" y="191683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LAS INTERVENCIONES FÍSICAS</a:t>
            </a:r>
            <a:endParaRPr lang="es-ES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923928" y="29249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PUEDEN SER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971600" y="3717032"/>
            <a:ext cx="2193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NECESARIAS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275856" y="3717032"/>
            <a:ext cx="3005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IMPRESCINDIBLES</a:t>
            </a:r>
            <a:endParaRPr lang="es-ES" sz="2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300192" y="3717032"/>
            <a:ext cx="2584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ESTRATÉGICAS</a:t>
            </a:r>
            <a:endParaRPr lang="es-ES" sz="28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043608" y="5085184"/>
            <a:ext cx="1926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POR EL BIEN DE LA PERSONA</a:t>
            </a:r>
            <a:endParaRPr lang="es-ES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635896" y="5157192"/>
            <a:ext cx="2412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EVITAR RIESGOS</a:t>
            </a:r>
            <a:endParaRPr lang="es-ES" sz="2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228184" y="5085184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OPORTUNIDAD DE APRENDIZAJE</a:t>
            </a:r>
            <a:endParaRPr lang="es-ES" sz="2400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4860032" y="2420888"/>
            <a:ext cx="0" cy="412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endCxn id="6" idx="0"/>
          </p:cNvCxnSpPr>
          <p:nvPr/>
        </p:nvCxnSpPr>
        <p:spPr>
          <a:xfrm flipH="1">
            <a:off x="2068215" y="3429000"/>
            <a:ext cx="2575793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4860032" y="342900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5" idx="2"/>
          </p:cNvCxnSpPr>
          <p:nvPr/>
        </p:nvCxnSpPr>
        <p:spPr>
          <a:xfrm>
            <a:off x="5040052" y="3448164"/>
            <a:ext cx="2268252" cy="196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1691680" y="429309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4788024" y="436510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7452320" y="429309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060848"/>
            <a:ext cx="7498080" cy="1143000"/>
          </a:xfrm>
        </p:spPr>
        <p:txBody>
          <a:bodyPr/>
          <a:lstStyle/>
          <a:p>
            <a:r>
              <a:rPr lang="es-ES" dirty="0" smtClean="0"/>
              <a:t>ALGUNAS NOTAS FINALES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i="1" dirty="0" smtClean="0">
                <a:solidFill>
                  <a:srgbClr val="FF0000"/>
                </a:solidFill>
              </a:rPr>
              <a:t>CÓMO ELOGIAR</a:t>
            </a:r>
            <a:endParaRPr lang="es-ES" i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Elogiar el comportamiento no la personalidad.</a:t>
            </a:r>
          </a:p>
          <a:p>
            <a:pPr>
              <a:buNone/>
            </a:pPr>
            <a:r>
              <a:rPr lang="es-ES" dirty="0" smtClean="0"/>
              <a:t>		</a:t>
            </a:r>
            <a:r>
              <a:rPr lang="es-ES" i="1" dirty="0" smtClean="0">
                <a:latin typeface="Agency FB" pitchFamily="34" charset="0"/>
              </a:rPr>
              <a:t>La personalidad es más resistente al cambio.</a:t>
            </a:r>
          </a:p>
          <a:p>
            <a:pPr algn="ctr">
              <a:buNone/>
            </a:pPr>
            <a:r>
              <a:rPr lang="es-ES" dirty="0" smtClean="0"/>
              <a:t>		</a:t>
            </a:r>
            <a:r>
              <a:rPr lang="es-ES" i="1" dirty="0" smtClean="0">
                <a:latin typeface="Agency FB" pitchFamily="34" charset="0"/>
              </a:rPr>
              <a:t>Centrarse en la conducta.</a:t>
            </a:r>
          </a:p>
          <a:p>
            <a:r>
              <a:rPr lang="es-ES" dirty="0" smtClean="0"/>
              <a:t>Usar elogios concretos.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Elogiar los avances.</a:t>
            </a:r>
          </a:p>
          <a:p>
            <a:pPr>
              <a:buNone/>
            </a:pPr>
            <a:r>
              <a:rPr lang="es-ES" dirty="0" smtClean="0"/>
              <a:t>		</a:t>
            </a:r>
            <a:r>
              <a:rPr lang="es-ES" i="1" dirty="0" smtClean="0">
                <a:latin typeface="Agency FB" pitchFamily="34" charset="0"/>
              </a:rPr>
              <a:t>Regular los elogios en base a la consecución de 					los avances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i="1" dirty="0" smtClean="0">
                <a:solidFill>
                  <a:srgbClr val="FF0000"/>
                </a:solidFill>
              </a:rPr>
              <a:t>CÓMO IGNORAR</a:t>
            </a:r>
            <a:endParaRPr lang="es-ES" i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709119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3800" dirty="0" smtClean="0"/>
              <a:t>Fomentar lo positivo e ignorar lo negativo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3800" dirty="0" smtClean="0"/>
              <a:t>Decidir lo que se debe y no debe ignorar</a:t>
            </a:r>
          </a:p>
          <a:p>
            <a:pPr marL="521208" lvl="1" indent="-201168" fontAlgn="auto"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s-ES_tradnl" sz="3800" dirty="0" smtClean="0"/>
              <a:t>   </a:t>
            </a:r>
            <a:r>
              <a:rPr lang="es-ES_tradnl" sz="3800" i="1" dirty="0" smtClean="0">
                <a:latin typeface="Agency FB" pitchFamily="34" charset="0"/>
              </a:rPr>
              <a:t>Valorar por el impacto en la persona y en el contexto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3800" dirty="0" smtClean="0"/>
              <a:t>No prestar atención al comportamiento</a:t>
            </a:r>
          </a:p>
          <a:p>
            <a:pPr marL="521208" lvl="1" indent="-201168" fontAlgn="auto"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s-ES_tradnl" sz="3800" dirty="0" smtClean="0"/>
              <a:t>   </a:t>
            </a:r>
            <a:r>
              <a:rPr lang="es-ES_tradnl" sz="3800" i="1" dirty="0" smtClean="0">
                <a:latin typeface="Agency FB" pitchFamily="34" charset="0"/>
              </a:rPr>
              <a:t>No es no atenderlo, es no entrar en su juego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3800" dirty="0" smtClean="0"/>
              <a:t>Esperar que los comportamientos empeoren antes que mejorar</a:t>
            </a:r>
          </a:p>
          <a:p>
            <a:pPr marL="521208" lvl="1" indent="-201168" fontAlgn="auto"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s-ES_tradnl" sz="3800" dirty="0" smtClean="0"/>
              <a:t>   </a:t>
            </a:r>
            <a:r>
              <a:rPr lang="es-ES_tradnl" sz="3800" i="1" dirty="0" smtClean="0">
                <a:latin typeface="Agency FB" pitchFamily="34" charset="0"/>
              </a:rPr>
              <a:t>Hay que esperar al ciclo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3800" dirty="0" smtClean="0"/>
              <a:t>Reforzar las conductas deseables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3800" dirty="0" smtClean="0"/>
              <a:t>No insistir en razonar ante el NO perseverante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3800" dirty="0" smtClean="0"/>
              <a:t>No enfadarse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3800" dirty="0" smtClean="0"/>
              <a:t>No ceder, darle la misma pauta “disco rayado”</a:t>
            </a:r>
            <a:endParaRPr lang="es-ES" sz="3800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i="1" dirty="0" smtClean="0">
                <a:solidFill>
                  <a:srgbClr val="FF0000"/>
                </a:solidFill>
              </a:rPr>
              <a:t>CÓMO RECOMPENSAR</a:t>
            </a:r>
            <a:endParaRPr lang="es-ES" i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endParaRPr lang="es-ES_tradnl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dirty="0" smtClean="0"/>
              <a:t>Cuestionario de Refuerzos/Escala de intereses.</a:t>
            </a:r>
          </a:p>
          <a:p>
            <a:r>
              <a:rPr lang="es-ES" dirty="0" smtClean="0"/>
              <a:t>Variar las recompensas.</a:t>
            </a:r>
          </a:p>
          <a:p>
            <a:pPr>
              <a:buNone/>
            </a:pPr>
            <a:r>
              <a:rPr lang="es-ES" dirty="0" smtClean="0"/>
              <a:t>	 	</a:t>
            </a:r>
            <a:r>
              <a:rPr lang="es-ES" i="1" dirty="0" smtClean="0">
                <a:latin typeface="Agency FB" pitchFamily="34" charset="0"/>
              </a:rPr>
              <a:t>Que no haya pérdida de interés</a:t>
            </a:r>
            <a:r>
              <a:rPr lang="es-ES" dirty="0" smtClean="0"/>
              <a:t>.</a:t>
            </a:r>
          </a:p>
          <a:p>
            <a:r>
              <a:rPr lang="es-ES" dirty="0" smtClean="0"/>
              <a:t>Cumplir siempre.</a:t>
            </a:r>
          </a:p>
          <a:p>
            <a:pPr>
              <a:buNone/>
            </a:pPr>
            <a:r>
              <a:rPr lang="es-ES" dirty="0" smtClean="0"/>
              <a:t>		</a:t>
            </a:r>
            <a:r>
              <a:rPr lang="es-ES" i="1" dirty="0" smtClean="0">
                <a:latin typeface="Agency FB" pitchFamily="34" charset="0"/>
              </a:rPr>
              <a:t>Inmediatez.</a:t>
            </a:r>
          </a:p>
          <a:p>
            <a:r>
              <a:rPr lang="es-ES" dirty="0" smtClean="0"/>
              <a:t>Se necesita tiempo.</a:t>
            </a:r>
          </a:p>
          <a:p>
            <a:r>
              <a:rPr lang="es-ES" dirty="0" smtClean="0"/>
              <a:t>Centrarse en una sola conducta.</a:t>
            </a:r>
          </a:p>
          <a:p>
            <a:r>
              <a:rPr lang="es-ES" dirty="0" smtClean="0"/>
              <a:t>Mantener, ser firme hasta que se haya instaurado.</a:t>
            </a:r>
          </a:p>
          <a:p>
            <a:pPr>
              <a:buNone/>
            </a:pPr>
            <a:r>
              <a:rPr lang="es-ES" dirty="0" smtClean="0"/>
              <a:t>	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Imágenes\20141014_1449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5915" y="1484784"/>
            <a:ext cx="7688535" cy="4613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i="1" dirty="0" smtClean="0">
                <a:solidFill>
                  <a:srgbClr val="FF0000"/>
                </a:solidFill>
              </a:rPr>
              <a:t>CÓMO AYUDARLES A CAMBIAR AUTOMENSAJES NEGATIVOS</a:t>
            </a:r>
            <a:endParaRPr lang="es-ES" i="1" dirty="0">
              <a:solidFill>
                <a:srgbClr val="FF0000"/>
              </a:solidFill>
            </a:endParaRPr>
          </a:p>
        </p:txBody>
      </p:sp>
      <p:pic>
        <p:nvPicPr>
          <p:cNvPr id="4" name="3 Marcador de contenido" descr="la fot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27784" y="1556792"/>
            <a:ext cx="4608512" cy="50405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27687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EJEMPLO DE UN CASO CLÍNICO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75856" y="1628800"/>
            <a:ext cx="2344304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VÍDEOS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75856" y="2852936"/>
            <a:ext cx="2848360" cy="1143000"/>
          </a:xfrm>
        </p:spPr>
        <p:txBody>
          <a:bodyPr/>
          <a:lstStyle/>
          <a:p>
            <a:r>
              <a:rPr lang="es-ES" dirty="0" smtClean="0"/>
              <a:t>GRACIAS</a:t>
            </a:r>
            <a:endParaRPr lang="es-ES" dirty="0"/>
          </a:p>
        </p:txBody>
      </p:sp>
      <p:pic>
        <p:nvPicPr>
          <p:cNvPr id="4" name="Imagen 4" descr="junta andalucia y c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20688"/>
            <a:ext cx="15121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2 Imagen" descr="logo entrepinar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08720"/>
            <a:ext cx="16192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CEBE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3203848" y="1556792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FF0000"/>
                </a:solidFill>
              </a:rPr>
              <a:t>CONDUCTA PROBLEMÁTICA</a:t>
            </a:r>
            <a:endParaRPr lang="es-ES" sz="2800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95736" y="335699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DIFICULTADES DE LENGUAJE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932040" y="3356992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POBRE COMPRENSIÓN SOCIAL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411760" y="4725144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INTOLERANCIA</a:t>
            </a:r>
            <a:r>
              <a:rPr lang="es-ES" dirty="0" smtClean="0"/>
              <a:t> </a:t>
            </a:r>
            <a:r>
              <a:rPr lang="es-ES" sz="2800" dirty="0" smtClean="0"/>
              <a:t>A LA FRUSTRACIÓN</a:t>
            </a:r>
            <a:endParaRPr lang="es-ES" sz="2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084168" y="4941168"/>
            <a:ext cx="59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…?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FUNCIONES DE LA CONDUCTA PROBLEMÁTICA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Evitar estímulos aversivos internos (dolor, malestar, cansancio).</a:t>
            </a:r>
          </a:p>
          <a:p>
            <a:r>
              <a:rPr lang="es-ES" dirty="0" smtClean="0"/>
              <a:t>Evitar atención, órdenes, actividades o lugares.</a:t>
            </a:r>
          </a:p>
          <a:p>
            <a:r>
              <a:rPr lang="es-ES" dirty="0" smtClean="0"/>
              <a:t>Obtener estimulación interna.</a:t>
            </a:r>
          </a:p>
          <a:p>
            <a:r>
              <a:rPr lang="es-ES" dirty="0" smtClean="0"/>
              <a:t>Obtener atención de otros (conversación/interacción, reprimendas).</a:t>
            </a:r>
          </a:p>
          <a:p>
            <a:r>
              <a:rPr lang="es-ES" dirty="0" smtClean="0"/>
              <a:t>Obtener objetos/actividades.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vid\Desktop\Ponencia Trastornos de conducta\Tirando cabell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2914894" cy="2375099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547664" y="620688"/>
            <a:ext cx="226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QUIERO TU ATENCIÓN</a:t>
            </a:r>
            <a:endParaRPr lang="es-ES" dirty="0"/>
          </a:p>
        </p:txBody>
      </p:sp>
      <p:pic>
        <p:nvPicPr>
          <p:cNvPr id="1027" name="Picture 3" descr="C:\Users\David\Desktop\Ponencia Trastornos de conducta\dar una pat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620688"/>
            <a:ext cx="2859782" cy="3813043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580112" y="476672"/>
            <a:ext cx="2129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DÉJAME TRANQUILO</a:t>
            </a:r>
            <a:endParaRPr lang="es-ES" dirty="0"/>
          </a:p>
        </p:txBody>
      </p:sp>
      <p:pic>
        <p:nvPicPr>
          <p:cNvPr id="1028" name="Picture 4" descr="C:\Users\David\Desktop\Ponencia Trastornos de conducta\rasg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221088"/>
            <a:ext cx="2304256" cy="2304256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827584" y="3861048"/>
            <a:ext cx="424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NO ENTIENDO LO QUE ME ESTÁS PIDIENDO</a:t>
            </a:r>
            <a:endParaRPr lang="es-ES" dirty="0"/>
          </a:p>
        </p:txBody>
      </p:sp>
      <p:pic>
        <p:nvPicPr>
          <p:cNvPr id="1029" name="Picture 5" descr="C:\Users\David\Documents\Documentos y carpetas Mari escritorio\Pictogramas_ByN_completo\morder_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013176"/>
            <a:ext cx="1524003" cy="1524003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6444208" y="4437112"/>
            <a:ext cx="1142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AYÚDAME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ERRORES DE BASE DE LOS AGENTES INTERVINIENTES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dirty="0" smtClean="0">
                <a:latin typeface="Calibri" pitchFamily="34" charset="0"/>
              </a:rPr>
              <a:t>Pensar en clave de atribución de maldad</a:t>
            </a:r>
          </a:p>
          <a:p>
            <a:r>
              <a:rPr lang="es-ES_tradnl" dirty="0" smtClean="0">
                <a:latin typeface="Calibri" pitchFamily="34" charset="0"/>
              </a:rPr>
              <a:t>Ver solo el comportamiento a eliminar</a:t>
            </a:r>
          </a:p>
          <a:p>
            <a:r>
              <a:rPr lang="es-ES_tradnl" dirty="0" smtClean="0">
                <a:latin typeface="Calibri" pitchFamily="34" charset="0"/>
              </a:rPr>
              <a:t>Establecer cada uno sus estrategias</a:t>
            </a:r>
          </a:p>
          <a:p>
            <a:r>
              <a:rPr lang="es-ES_tradnl" dirty="0" smtClean="0">
                <a:latin typeface="Calibri" pitchFamily="34" charset="0"/>
              </a:rPr>
              <a:t>No analizar el “sentido” la función del comportamiento</a:t>
            </a:r>
            <a:endParaRPr lang="es-ES" dirty="0" smtClean="0">
              <a:latin typeface="Calibri" pitchFamily="34" charset="0"/>
            </a:endParaRPr>
          </a:p>
          <a:p>
            <a:r>
              <a:rPr lang="es-ES_tradnl" dirty="0" smtClean="0">
                <a:latin typeface="Calibri" pitchFamily="34" charset="0"/>
              </a:rPr>
              <a:t>Intervenir sobre un solo aspecto</a:t>
            </a:r>
          </a:p>
          <a:p>
            <a:r>
              <a:rPr lang="es-ES_tradnl" dirty="0" smtClean="0">
                <a:latin typeface="Calibri" pitchFamily="34" charset="0"/>
              </a:rPr>
              <a:t>No mejorar la relación con la persona</a:t>
            </a:r>
          </a:p>
          <a:p>
            <a:r>
              <a:rPr lang="es-ES_tradnl" dirty="0" smtClean="0">
                <a:latin typeface="Calibri" pitchFamily="34" charset="0"/>
              </a:rPr>
              <a:t>No formar ni apoyar a las personas</a:t>
            </a:r>
          </a:p>
          <a:p>
            <a:r>
              <a:rPr lang="es-ES_tradnl" dirty="0" smtClean="0">
                <a:latin typeface="Calibri" pitchFamily="34" charset="0"/>
              </a:rPr>
              <a:t>Establecer la intervención  y dejarlo</a:t>
            </a:r>
          </a:p>
          <a:p>
            <a:r>
              <a:rPr lang="es-ES_tradnl" dirty="0" smtClean="0">
                <a:latin typeface="Calibri" pitchFamily="34" charset="0"/>
              </a:rPr>
              <a:t>Evitar el problema </a:t>
            </a:r>
          </a:p>
          <a:p>
            <a:pPr>
              <a:buNone/>
            </a:pPr>
            <a:r>
              <a:rPr lang="es-ES_tradnl" dirty="0">
                <a:latin typeface="Calibri" pitchFamily="34" charset="0"/>
              </a:rPr>
              <a:t>	</a:t>
            </a:r>
            <a:r>
              <a:rPr lang="es-ES_tradnl" dirty="0" smtClean="0">
                <a:latin typeface="Calibri" pitchFamily="34" charset="0"/>
              </a:rPr>
              <a:t>				 Agustín </a:t>
            </a:r>
            <a:r>
              <a:rPr lang="es-ES_tradnl" dirty="0" err="1">
                <a:latin typeface="Calibri" pitchFamily="34" charset="0"/>
              </a:rPr>
              <a:t>I</a:t>
            </a:r>
            <a:r>
              <a:rPr lang="es-ES_tradnl" dirty="0" err="1" smtClean="0">
                <a:latin typeface="Calibri" pitchFamily="34" charset="0"/>
              </a:rPr>
              <a:t>llera</a:t>
            </a:r>
            <a:r>
              <a:rPr lang="es-ES_tradnl" dirty="0" smtClean="0">
                <a:latin typeface="Calibri" pitchFamily="34" charset="0"/>
              </a:rPr>
              <a:t>, </a:t>
            </a:r>
            <a:r>
              <a:rPr lang="es-ES_tradnl" dirty="0" err="1" smtClean="0">
                <a:latin typeface="Calibri" pitchFamily="34" charset="0"/>
              </a:rPr>
              <a:t>Gautena</a:t>
            </a:r>
            <a:r>
              <a:rPr lang="es-ES_tradnl" dirty="0" smtClean="0">
                <a:latin typeface="Calibri" pitchFamily="34" charset="0"/>
              </a:rPr>
              <a:t>.</a:t>
            </a:r>
            <a:endParaRPr lang="es-E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TRASTORNOS ASOCIADOS A LA DISCAPACIDAD INTELECTUAL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Los adultos con discapacidad intelectual tienen un mayor nivel de riesgo de desarrollar trastornos mentales debido a la interacción compleja de factores biológicos, psicológicos, sociales y familiares. </a:t>
            </a:r>
          </a:p>
          <a:p>
            <a:r>
              <a:rPr lang="es-ES" dirty="0" smtClean="0"/>
              <a:t>Prevalencia: entre el 20-40% de las personas con discapacidad intelectual también tienen alguna forma de trastorno mental (</a:t>
            </a:r>
            <a:r>
              <a:rPr lang="es-ES" dirty="0" err="1" smtClean="0"/>
              <a:t>Bouras</a:t>
            </a:r>
            <a:r>
              <a:rPr lang="es-ES" dirty="0" smtClean="0"/>
              <a:t>, </a:t>
            </a:r>
            <a:r>
              <a:rPr lang="es-ES" dirty="0" err="1" smtClean="0"/>
              <a:t>Holt</a:t>
            </a:r>
            <a:r>
              <a:rPr lang="es-ES" dirty="0" smtClean="0"/>
              <a:t>, </a:t>
            </a:r>
            <a:r>
              <a:rPr lang="es-ES" dirty="0" err="1" smtClean="0"/>
              <a:t>Day</a:t>
            </a:r>
            <a:r>
              <a:rPr lang="es-ES" dirty="0" smtClean="0"/>
              <a:t> y </a:t>
            </a:r>
            <a:r>
              <a:rPr lang="es-ES" dirty="0" err="1" smtClean="0"/>
              <a:t>Dosen</a:t>
            </a:r>
            <a:r>
              <a:rPr lang="es-ES" dirty="0" smtClean="0"/>
              <a:t>, 1999).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1406</TotalTime>
  <Words>1335</Words>
  <Application>Microsoft Office PowerPoint</Application>
  <PresentationFormat>Presentación en pantalla (4:3)</PresentationFormat>
  <Paragraphs>284</Paragraphs>
  <Slides>49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9" baseType="lpstr">
      <vt:lpstr>Agency FB</vt:lpstr>
      <vt:lpstr>Arial</vt:lpstr>
      <vt:lpstr>Calibri</vt:lpstr>
      <vt:lpstr>Californian FB</vt:lpstr>
      <vt:lpstr>Courier New</vt:lpstr>
      <vt:lpstr>Gill Sans MT</vt:lpstr>
      <vt:lpstr>Times New Roman</vt:lpstr>
      <vt:lpstr>Verdana</vt:lpstr>
      <vt:lpstr>Wingdings 2</vt:lpstr>
      <vt:lpstr>Solsticio</vt:lpstr>
      <vt:lpstr>DISCAPACIDAD INTELECTUAL Y TRASTORNOS DE CONDUCTA</vt:lpstr>
      <vt:lpstr>TRASTORNO DE CONDUCTA</vt:lpstr>
      <vt:lpstr>ALTERACIONES DE CONDUCTA</vt:lpstr>
      <vt:lpstr>El ICAP clasifica los problemas de conducta en 8 categorías:</vt:lpstr>
      <vt:lpstr>Presentación de PowerPoint</vt:lpstr>
      <vt:lpstr>FUNCIONES DE LA CONDUCTA PROBLEMÁTICA</vt:lpstr>
      <vt:lpstr>Presentación de PowerPoint</vt:lpstr>
      <vt:lpstr>ERRORES DE BASE DE LOS AGENTES INTERVINIENTES</vt:lpstr>
      <vt:lpstr>TRASTORNOS ASOCIADOS A LA DISCAPACIDAD INTELECTUAL</vt:lpstr>
      <vt:lpstr>FACTORES QUE FACILITAN LOS PROBLEMAS DE CONDUCTA</vt:lpstr>
      <vt:lpstr>PROCESO DE INTERVENCIÓN</vt:lpstr>
      <vt:lpstr>ANALIZAR LA FUNCIÓN</vt:lpstr>
      <vt:lpstr>Presentación de PowerPoint</vt:lpstr>
      <vt:lpstr>INTERVENIR: ESTRATEGIAS PROACTIVAS</vt:lpstr>
      <vt:lpstr>Presentación de PowerPoint</vt:lpstr>
      <vt:lpstr>1. Manipulaciones ecológicas</vt:lpstr>
      <vt:lpstr>Presentación de PowerPoint</vt:lpstr>
      <vt:lpstr>2.Programación Positiva</vt:lpstr>
      <vt:lpstr>Presentación de PowerPoint</vt:lpstr>
      <vt:lpstr>2.1. Habilidades generales</vt:lpstr>
      <vt:lpstr>Presentación de PowerPoint</vt:lpstr>
      <vt:lpstr>2.2 Habilidades específicas</vt:lpstr>
      <vt:lpstr>Entrenamiento en comunicación</vt:lpstr>
      <vt:lpstr>Entrenamiento en autonomía</vt:lpstr>
      <vt:lpstr>Habilidades Sociales</vt:lpstr>
      <vt:lpstr>Presentación de PowerPoint</vt:lpstr>
      <vt:lpstr>2.2 Habilidades específicas</vt:lpstr>
      <vt:lpstr>Entrenamiento en discriminación</vt:lpstr>
      <vt:lpstr>Elección</vt:lpstr>
      <vt:lpstr>Predictibilidad y control</vt:lpstr>
      <vt:lpstr>Normas</vt:lpstr>
      <vt:lpstr>Control de impulsos</vt:lpstr>
      <vt:lpstr>Presentación de PowerPoint</vt:lpstr>
      <vt:lpstr>2.3. Habilidades de adaptación personal y tolerancia</vt:lpstr>
      <vt:lpstr>Entrenamiento en relajación y respiración</vt:lpstr>
      <vt:lpstr>Desensibilización</vt:lpstr>
      <vt:lpstr>Presentación de PowerPoint</vt:lpstr>
      <vt:lpstr>3. Tratamiento directo o apoyo protésico </vt:lpstr>
      <vt:lpstr>INTERVENIR: ESTRATEGIAS REACTIVAS</vt:lpstr>
      <vt:lpstr>Según Escribano, Márquez y Tamarit (2002):</vt:lpstr>
      <vt:lpstr>ALGUNAS NOTAS FINALES</vt:lpstr>
      <vt:lpstr>CÓMO ELOGIAR</vt:lpstr>
      <vt:lpstr>CÓMO IGNORAR</vt:lpstr>
      <vt:lpstr>CÓMO RECOMPENSAR</vt:lpstr>
      <vt:lpstr>Presentación de PowerPoint</vt:lpstr>
      <vt:lpstr>CÓMO AYUDARLES A CAMBIAR AUTOMENSAJES NEGATIVOS</vt:lpstr>
      <vt:lpstr>EJEMPLO DE UN CASO CLÍNICO</vt:lpstr>
      <vt:lpstr> VÍDEOS</vt:lpstr>
      <vt:lpstr>GRACIAS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TRASTORNOS DE CONDUCTA</dc:title>
  <dc:creator>David</dc:creator>
  <cp:lastModifiedBy>Full name</cp:lastModifiedBy>
  <cp:revision>171</cp:revision>
  <dcterms:created xsi:type="dcterms:W3CDTF">2014-10-01T13:44:14Z</dcterms:created>
  <dcterms:modified xsi:type="dcterms:W3CDTF">2014-11-04T13:37:51Z</dcterms:modified>
</cp:coreProperties>
</file>